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ess Start 2P"/>
      <p:regular r:id="rId35"/>
    </p:embeddedFont>
    <p:embeddedFont>
      <p:font typeface="Advent Pro Medium"/>
      <p:regular r:id="rId36"/>
      <p:bold r:id="rId37"/>
      <p:italic r:id="rId38"/>
      <p:boldItalic r:id="rId39"/>
    </p:embeddedFont>
    <p:embeddedFont>
      <p:font typeface="Advent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1081C5-F9AB-4B16-9EC8-DAAC6C299A81}">
  <a:tblStyle styleId="{591081C5-F9AB-4B16-9EC8-DAAC6C299A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-regular.fntdata"/><Relationship Id="rId20" Type="http://schemas.openxmlformats.org/officeDocument/2006/relationships/slide" Target="slides/slide15.xml"/><Relationship Id="rId42" Type="http://schemas.openxmlformats.org/officeDocument/2006/relationships/font" Target="fonts/AdventPro-italic.fntdata"/><Relationship Id="rId41" Type="http://schemas.openxmlformats.org/officeDocument/2006/relationships/font" Target="fonts/Advent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dvent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essStart2P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dventProMedium-bold.fntdata"/><Relationship Id="rId14" Type="http://schemas.openxmlformats.org/officeDocument/2006/relationships/slide" Target="slides/slide9.xml"/><Relationship Id="rId36" Type="http://schemas.openxmlformats.org/officeDocument/2006/relationships/font" Target="fonts/AdventPr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AdventPr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AdventPr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2" name="Shape 1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" name="Google Shape;138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4" name="Google Shape;138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0" name="Shape 1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1" name="Google Shape;14051;gb9126897ec_0_1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2" name="Google Shape;14052;gb9126897ec_0_1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2" name="Shape 1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3" name="Google Shape;14063;gb9126897ec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4" name="Google Shape;14064;gb9126897ec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7" name="Shape 1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8" name="Google Shape;14188;gb9126897ec_0_5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9" name="Google Shape;14189;gb9126897ec_0_5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1" name="Shape 1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" name="Google Shape;14202;gb9126897ec_0_3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3" name="Google Shape;14203;gb9126897ec_0_3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2" name="Shape 1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" name="Google Shape;14213;gb9126897ec_0_6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4" name="Google Shape;14214;gb9126897ec_0_6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6" name="Shape 1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7" name="Google Shape;14227;gb9126897ec_0_6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8" name="Google Shape;14228;gb9126897ec_0_6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9" name="Shape 1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0" name="Google Shape;14270;gb9126897ec_0_2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1" name="Google Shape;14271;gb9126897ec_0_2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0" name="Shape 1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1" name="Google Shape;14281;gb9126897ec_0_8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2" name="Google Shape;14282;gb9126897ec_0_8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3" name="Shape 1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4" name="Google Shape;14584;gb9126897ec_0_9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5" name="Google Shape;14585;gb9126897ec_0_9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9" name="Shape 1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0" name="Google Shape;14590;gb9126897ec_0_1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1" name="Google Shape;14591;gb9126897ec_0_1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4" name="Shape 1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5" name="Google Shape;13865;gb9126897ec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6" name="Google Shape;13866;gb9126897ec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6" name="Shape 1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7" name="Google Shape;15027;gb9126897ec_0_1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8" name="Google Shape;15028;gb9126897ec_0_1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6" name="Shape 1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7" name="Google Shape;15077;gb9126897ec_0_12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8" name="Google Shape;15078;gb9126897ec_0_12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8" name="Shape 1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9" name="Google Shape;15089;gb9126897ec_0_12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0" name="Google Shape;15090;gb9126897ec_0_12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0" name="Shape 1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1" name="Google Shape;15141;gb9126897ec_0_13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2" name="Google Shape;15142;gb9126897ec_0_13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4" name="Shape 1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" name="Google Shape;15155;gb9126897ec_0_14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6" name="Google Shape;15156;gb9126897ec_0_14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5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b9126897ec_0_13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b9126897ec_0_13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7" name="Shape 1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Google Shape;15368;gb9126897ec_0_13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9" name="Google Shape;15369;gb9126897ec_0_13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9" name="Shape 1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" name="Google Shape;15400;gb9126897ec_0_14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1" name="Google Shape;15401;gb9126897ec_0_14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7" name="Shape 1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8" name="Google Shape;15418;gb9126897ec_0_14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9" name="Google Shape;15419;gb9126897ec_0_14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6" name="Shape 1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7" name="Google Shape;15437;gb9126897ec_0_15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8" name="Google Shape;15438;gb9126897ec_0_15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5" name="Shape 1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6" name="Google Shape;13876;g33424f98f0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7" name="Google Shape;13877;g33424f98f0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1" name="Shape 1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2" name="Google Shape;13882;gb9126897ec_0_9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3" name="Google Shape;13883;gb9126897ec_0_9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5" name="Shape 1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6" name="Google Shape;13896;g33424f98f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7" name="Google Shape;13897;g33424f98f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0" name="Shape 1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1" name="Google Shape;13911;g33424f98f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2" name="Google Shape;13912;g33424f98f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5" name="Shape 1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" name="Google Shape;13926;gb8b30863f4_0_4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7" name="Google Shape;13927;gb8b30863f4_0_4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0" name="Shape 1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1" name="Google Shape;13931;gb9126897ec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2" name="Google Shape;13932;gb9126897ec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8" name="Shape 1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" name="Google Shape;14039;gb8b30863f4_0_4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0" name="Google Shape;14040;gb8b30863f4_0_4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1" name="Google Shape;231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75" name="Google Shape;275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63" name="Google Shape;363;p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6" name="Google Shape;406;p2"/>
          <p:cNvGrpSpPr/>
          <p:nvPr/>
        </p:nvGrpSpPr>
        <p:grpSpPr>
          <a:xfrm>
            <a:off x="3393210" y="3870986"/>
            <a:ext cx="1191387" cy="732516"/>
            <a:chOff x="2430450" y="2143325"/>
            <a:chExt cx="337800" cy="207700"/>
          </a:xfrm>
        </p:grpSpPr>
        <p:sp>
          <p:nvSpPr>
            <p:cNvPr id="407" name="Google Shape;407;p2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"/>
          <p:cNvGrpSpPr/>
          <p:nvPr/>
        </p:nvGrpSpPr>
        <p:grpSpPr>
          <a:xfrm>
            <a:off x="275207" y="916381"/>
            <a:ext cx="1049633" cy="523940"/>
            <a:chOff x="138482" y="584556"/>
            <a:chExt cx="1049633" cy="523940"/>
          </a:xfrm>
        </p:grpSpPr>
        <p:sp>
          <p:nvSpPr>
            <p:cNvPr id="447" name="Google Shape;447;p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"/>
          <p:cNvGrpSpPr/>
          <p:nvPr/>
        </p:nvGrpSpPr>
        <p:grpSpPr>
          <a:xfrm flipH="1">
            <a:off x="7651282" y="179206"/>
            <a:ext cx="1049633" cy="523940"/>
            <a:chOff x="138482" y="584556"/>
            <a:chExt cx="1049633" cy="523940"/>
          </a:xfrm>
        </p:grpSpPr>
        <p:sp>
          <p:nvSpPr>
            <p:cNvPr id="463" name="Google Shape;463;p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"/>
          <p:cNvGrpSpPr/>
          <p:nvPr/>
        </p:nvGrpSpPr>
        <p:grpSpPr>
          <a:xfrm>
            <a:off x="6031078" y="4237329"/>
            <a:ext cx="275098" cy="366258"/>
            <a:chOff x="2664400" y="2169200"/>
            <a:chExt cx="78000" cy="103850"/>
          </a:xfrm>
        </p:grpSpPr>
        <p:sp>
          <p:nvSpPr>
            <p:cNvPr id="479" name="Google Shape;479;p2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2"/>
          <p:cNvSpPr txBox="1"/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6" name="Google Shape;486;p2"/>
          <p:cNvSpPr txBox="1"/>
          <p:nvPr>
            <p:ph idx="1" type="subTitle"/>
          </p:nvPr>
        </p:nvSpPr>
        <p:spPr>
          <a:xfrm>
            <a:off x="1868100" y="2632300"/>
            <a:ext cx="5407500" cy="53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19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0" name="Google Shape;5020;p11"/>
          <p:cNvGrpSpPr/>
          <p:nvPr/>
        </p:nvGrpSpPr>
        <p:grpSpPr>
          <a:xfrm>
            <a:off x="-367743" y="1734756"/>
            <a:ext cx="1049633" cy="523940"/>
            <a:chOff x="138482" y="584556"/>
            <a:chExt cx="1049633" cy="523940"/>
          </a:xfrm>
        </p:grpSpPr>
        <p:sp>
          <p:nvSpPr>
            <p:cNvPr id="5021" name="Google Shape;5021;p11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1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1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1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1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1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1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1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1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1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1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1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1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1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1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6" name="Google Shape;5036;p11"/>
          <p:cNvGrpSpPr/>
          <p:nvPr/>
        </p:nvGrpSpPr>
        <p:grpSpPr>
          <a:xfrm flipH="1">
            <a:off x="7374357" y="118381"/>
            <a:ext cx="1049633" cy="523940"/>
            <a:chOff x="138482" y="584556"/>
            <a:chExt cx="1049633" cy="523940"/>
          </a:xfrm>
        </p:grpSpPr>
        <p:sp>
          <p:nvSpPr>
            <p:cNvPr id="5037" name="Google Shape;5037;p11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1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1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1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1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1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1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1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1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1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1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1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1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1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1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2" name="Google Shape;5052;p11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053" name="Google Shape;5053;p11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054" name="Google Shape;5054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7" name="Google Shape;5097;p11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098" name="Google Shape;5098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1" name="Google Shape;5141;p11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142" name="Google Shape;5142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5" name="Google Shape;5185;p11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5186" name="Google Shape;5186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9" name="Google Shape;5229;p11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5230" name="Google Shape;5230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3" name="Google Shape;5273;p11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5274" name="Google Shape;5274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7" name="Google Shape;5317;p11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5318" name="Google Shape;5318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1" name="Google Shape;5361;p11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5362" name="Google Shape;5362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5" name="Google Shape;5405;p11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5406" name="Google Shape;5406;p1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49" name="Google Shape;5449;p11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5450" name="Google Shape;5450;p11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5451" name="Google Shape;5451;p11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1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1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1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1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1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1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1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1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1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1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1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1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1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1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1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1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1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1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1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1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1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1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1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1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1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1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8" name="Google Shape;5478;p11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5479" name="Google Shape;5479;p11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1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1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1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1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1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1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1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1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1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1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11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11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1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1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1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1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1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1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1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1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1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1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1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1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1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1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6" name="Google Shape;5506;p11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5507" name="Google Shape;5507;p11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1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1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1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1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1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1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1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1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1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1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1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1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1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1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1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1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1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1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1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1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1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1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1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1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1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1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34" name="Google Shape;5534;p11"/>
          <p:cNvSpPr txBox="1"/>
          <p:nvPr>
            <p:ph hasCustomPrompt="1" type="title"/>
          </p:nvPr>
        </p:nvSpPr>
        <p:spPr>
          <a:xfrm>
            <a:off x="1672138" y="1734750"/>
            <a:ext cx="6117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535" name="Google Shape;5535;p11"/>
          <p:cNvSpPr txBox="1"/>
          <p:nvPr>
            <p:ph idx="1" type="subTitle"/>
          </p:nvPr>
        </p:nvSpPr>
        <p:spPr>
          <a:xfrm>
            <a:off x="1672138" y="2540025"/>
            <a:ext cx="6117000" cy="3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536" name="Google Shape;5536;p11"/>
          <p:cNvGrpSpPr/>
          <p:nvPr/>
        </p:nvGrpSpPr>
        <p:grpSpPr>
          <a:xfrm>
            <a:off x="3393210" y="3870986"/>
            <a:ext cx="1191387" cy="732516"/>
            <a:chOff x="2430450" y="2143325"/>
            <a:chExt cx="337800" cy="207700"/>
          </a:xfrm>
        </p:grpSpPr>
        <p:sp>
          <p:nvSpPr>
            <p:cNvPr id="5537" name="Google Shape;5537;p11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11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11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11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11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11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11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11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11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11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11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11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11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11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11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11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11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11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11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11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11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11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11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11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11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11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11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11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11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11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11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11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11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11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11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11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11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11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11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6" name="Google Shape;5576;p11"/>
          <p:cNvGrpSpPr/>
          <p:nvPr/>
        </p:nvGrpSpPr>
        <p:grpSpPr>
          <a:xfrm>
            <a:off x="6031078" y="4237329"/>
            <a:ext cx="275098" cy="366258"/>
            <a:chOff x="2664400" y="2169200"/>
            <a:chExt cx="78000" cy="103850"/>
          </a:xfrm>
        </p:grpSpPr>
        <p:sp>
          <p:nvSpPr>
            <p:cNvPr id="5577" name="Google Shape;5577;p11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11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11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11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11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11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5584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5" name="Google Shape;5585;p1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586" name="Google Shape;5586;p1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587" name="Google Shape;5587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0" name="Google Shape;5630;p1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631" name="Google Shape;5631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4" name="Google Shape;5674;p1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675" name="Google Shape;5675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8" name="Google Shape;5718;p1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5719" name="Google Shape;5719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2" name="Google Shape;5762;p1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5763" name="Google Shape;5763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06" name="Google Shape;5806;p1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5807" name="Google Shape;5807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0" name="Google Shape;5850;p1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5851" name="Google Shape;5851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4" name="Google Shape;5894;p1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5895" name="Google Shape;5895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8" name="Google Shape;5938;p1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5939" name="Google Shape;5939;p1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1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1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1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1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1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1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1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1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1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1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1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1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1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1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1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1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1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1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1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1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1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1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1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1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1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1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1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1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1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1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1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1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1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1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1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1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1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1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1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1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1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1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82" name="Google Shape;5982;p13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5983" name="Google Shape;5983;p13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5984" name="Google Shape;5984;p1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1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1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1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1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1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1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1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1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1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1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1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1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1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1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1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1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1" name="Google Shape;6011;p13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6012" name="Google Shape;6012;p1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1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1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1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1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1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1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1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1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1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1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1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1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1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1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1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1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1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1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1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1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9" name="Google Shape;6039;p13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6040" name="Google Shape;6040;p1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1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1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1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1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1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1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1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1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1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1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1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1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1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1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1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1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1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1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1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1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1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7" name="Google Shape;6067;p13"/>
          <p:cNvGrpSpPr/>
          <p:nvPr/>
        </p:nvGrpSpPr>
        <p:grpSpPr>
          <a:xfrm>
            <a:off x="7096041" y="3840262"/>
            <a:ext cx="572218" cy="763255"/>
            <a:chOff x="4559025" y="512425"/>
            <a:chExt cx="175975" cy="234725"/>
          </a:xfrm>
        </p:grpSpPr>
        <p:sp>
          <p:nvSpPr>
            <p:cNvPr id="6068" name="Google Shape;6068;p13"/>
            <p:cNvSpPr/>
            <p:nvPr/>
          </p:nvSpPr>
          <p:spPr>
            <a:xfrm>
              <a:off x="4617400" y="51242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13"/>
            <p:cNvSpPr/>
            <p:nvPr/>
          </p:nvSpPr>
          <p:spPr>
            <a:xfrm>
              <a:off x="4637000" y="5320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13"/>
            <p:cNvSpPr/>
            <p:nvPr/>
          </p:nvSpPr>
          <p:spPr>
            <a:xfrm>
              <a:off x="46174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AEC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13"/>
            <p:cNvSpPr/>
            <p:nvPr/>
          </p:nvSpPr>
          <p:spPr>
            <a:xfrm>
              <a:off x="46370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13"/>
            <p:cNvSpPr/>
            <p:nvPr/>
          </p:nvSpPr>
          <p:spPr>
            <a:xfrm>
              <a:off x="46566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13"/>
            <p:cNvSpPr/>
            <p:nvPr/>
          </p:nvSpPr>
          <p:spPr>
            <a:xfrm>
              <a:off x="46174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13"/>
            <p:cNvSpPr/>
            <p:nvPr/>
          </p:nvSpPr>
          <p:spPr>
            <a:xfrm>
              <a:off x="46370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13"/>
            <p:cNvSpPr/>
            <p:nvPr/>
          </p:nvSpPr>
          <p:spPr>
            <a:xfrm>
              <a:off x="46566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13"/>
            <p:cNvSpPr/>
            <p:nvPr/>
          </p:nvSpPr>
          <p:spPr>
            <a:xfrm>
              <a:off x="4598200" y="5907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13"/>
            <p:cNvSpPr/>
            <p:nvPr/>
          </p:nvSpPr>
          <p:spPr>
            <a:xfrm>
              <a:off x="46174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13"/>
            <p:cNvSpPr/>
            <p:nvPr/>
          </p:nvSpPr>
          <p:spPr>
            <a:xfrm>
              <a:off x="46370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13"/>
            <p:cNvSpPr/>
            <p:nvPr/>
          </p:nvSpPr>
          <p:spPr>
            <a:xfrm>
              <a:off x="46566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13"/>
            <p:cNvSpPr/>
            <p:nvPr/>
          </p:nvSpPr>
          <p:spPr>
            <a:xfrm>
              <a:off x="4676200" y="5907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13"/>
            <p:cNvSpPr/>
            <p:nvPr/>
          </p:nvSpPr>
          <p:spPr>
            <a:xfrm>
              <a:off x="4578625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13"/>
            <p:cNvSpPr/>
            <p:nvPr/>
          </p:nvSpPr>
          <p:spPr>
            <a:xfrm>
              <a:off x="4598200" y="6099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13"/>
            <p:cNvSpPr/>
            <p:nvPr/>
          </p:nvSpPr>
          <p:spPr>
            <a:xfrm>
              <a:off x="46174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13"/>
            <p:cNvSpPr/>
            <p:nvPr/>
          </p:nvSpPr>
          <p:spPr>
            <a:xfrm>
              <a:off x="46370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13"/>
            <p:cNvSpPr/>
            <p:nvPr/>
          </p:nvSpPr>
          <p:spPr>
            <a:xfrm>
              <a:off x="46566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13"/>
            <p:cNvSpPr/>
            <p:nvPr/>
          </p:nvSpPr>
          <p:spPr>
            <a:xfrm>
              <a:off x="4676200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13"/>
            <p:cNvSpPr/>
            <p:nvPr/>
          </p:nvSpPr>
          <p:spPr>
            <a:xfrm>
              <a:off x="4695775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13"/>
            <p:cNvSpPr/>
            <p:nvPr/>
          </p:nvSpPr>
          <p:spPr>
            <a:xfrm>
              <a:off x="455902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13"/>
            <p:cNvSpPr/>
            <p:nvPr/>
          </p:nvSpPr>
          <p:spPr>
            <a:xfrm>
              <a:off x="4578625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13"/>
            <p:cNvSpPr/>
            <p:nvPr/>
          </p:nvSpPr>
          <p:spPr>
            <a:xfrm>
              <a:off x="4598200" y="6295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13"/>
            <p:cNvSpPr/>
            <p:nvPr/>
          </p:nvSpPr>
          <p:spPr>
            <a:xfrm>
              <a:off x="46174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13"/>
            <p:cNvSpPr/>
            <p:nvPr/>
          </p:nvSpPr>
          <p:spPr>
            <a:xfrm>
              <a:off x="46370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13"/>
            <p:cNvSpPr/>
            <p:nvPr/>
          </p:nvSpPr>
          <p:spPr>
            <a:xfrm>
              <a:off x="46566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13"/>
            <p:cNvSpPr/>
            <p:nvPr/>
          </p:nvSpPr>
          <p:spPr>
            <a:xfrm>
              <a:off x="4676200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13"/>
            <p:cNvSpPr/>
            <p:nvPr/>
          </p:nvSpPr>
          <p:spPr>
            <a:xfrm>
              <a:off x="46957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13"/>
            <p:cNvSpPr/>
            <p:nvPr/>
          </p:nvSpPr>
          <p:spPr>
            <a:xfrm>
              <a:off x="47153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13"/>
            <p:cNvSpPr/>
            <p:nvPr/>
          </p:nvSpPr>
          <p:spPr>
            <a:xfrm>
              <a:off x="455902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13"/>
            <p:cNvSpPr/>
            <p:nvPr/>
          </p:nvSpPr>
          <p:spPr>
            <a:xfrm>
              <a:off x="4578625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13"/>
            <p:cNvSpPr/>
            <p:nvPr/>
          </p:nvSpPr>
          <p:spPr>
            <a:xfrm>
              <a:off x="4598200" y="6491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13"/>
            <p:cNvSpPr/>
            <p:nvPr/>
          </p:nvSpPr>
          <p:spPr>
            <a:xfrm>
              <a:off x="46174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13"/>
            <p:cNvSpPr/>
            <p:nvPr/>
          </p:nvSpPr>
          <p:spPr>
            <a:xfrm>
              <a:off x="46370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13"/>
            <p:cNvSpPr/>
            <p:nvPr/>
          </p:nvSpPr>
          <p:spPr>
            <a:xfrm>
              <a:off x="46566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13"/>
            <p:cNvSpPr/>
            <p:nvPr/>
          </p:nvSpPr>
          <p:spPr>
            <a:xfrm>
              <a:off x="4676200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13"/>
            <p:cNvSpPr/>
            <p:nvPr/>
          </p:nvSpPr>
          <p:spPr>
            <a:xfrm>
              <a:off x="46957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13"/>
            <p:cNvSpPr/>
            <p:nvPr/>
          </p:nvSpPr>
          <p:spPr>
            <a:xfrm>
              <a:off x="47153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13"/>
            <p:cNvSpPr/>
            <p:nvPr/>
          </p:nvSpPr>
          <p:spPr>
            <a:xfrm>
              <a:off x="455902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13"/>
            <p:cNvSpPr/>
            <p:nvPr/>
          </p:nvSpPr>
          <p:spPr>
            <a:xfrm>
              <a:off x="4578625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13"/>
            <p:cNvSpPr/>
            <p:nvPr/>
          </p:nvSpPr>
          <p:spPr>
            <a:xfrm>
              <a:off x="4598200" y="668775"/>
              <a:ext cx="19225" cy="19600"/>
            </a:xfrm>
            <a:custGeom>
              <a:rect b="b" l="l" r="r" t="t"/>
              <a:pathLst>
                <a:path extrusionOk="0" h="784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13"/>
            <p:cNvSpPr/>
            <p:nvPr/>
          </p:nvSpPr>
          <p:spPr>
            <a:xfrm>
              <a:off x="46174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13"/>
            <p:cNvSpPr/>
            <p:nvPr/>
          </p:nvSpPr>
          <p:spPr>
            <a:xfrm>
              <a:off x="46370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13"/>
            <p:cNvSpPr/>
            <p:nvPr/>
          </p:nvSpPr>
          <p:spPr>
            <a:xfrm>
              <a:off x="46566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13"/>
            <p:cNvSpPr/>
            <p:nvPr/>
          </p:nvSpPr>
          <p:spPr>
            <a:xfrm>
              <a:off x="4676200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13"/>
            <p:cNvSpPr/>
            <p:nvPr/>
          </p:nvSpPr>
          <p:spPr>
            <a:xfrm>
              <a:off x="46957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13"/>
            <p:cNvSpPr/>
            <p:nvPr/>
          </p:nvSpPr>
          <p:spPr>
            <a:xfrm>
              <a:off x="47153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13"/>
            <p:cNvSpPr/>
            <p:nvPr/>
          </p:nvSpPr>
          <p:spPr>
            <a:xfrm>
              <a:off x="4578625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13"/>
            <p:cNvSpPr/>
            <p:nvPr/>
          </p:nvSpPr>
          <p:spPr>
            <a:xfrm>
              <a:off x="4598200" y="6883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13"/>
            <p:cNvSpPr/>
            <p:nvPr/>
          </p:nvSpPr>
          <p:spPr>
            <a:xfrm>
              <a:off x="46174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13"/>
            <p:cNvSpPr/>
            <p:nvPr/>
          </p:nvSpPr>
          <p:spPr>
            <a:xfrm>
              <a:off x="46370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13"/>
            <p:cNvSpPr/>
            <p:nvPr/>
          </p:nvSpPr>
          <p:spPr>
            <a:xfrm>
              <a:off x="46566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13"/>
            <p:cNvSpPr/>
            <p:nvPr/>
          </p:nvSpPr>
          <p:spPr>
            <a:xfrm>
              <a:off x="4676200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13"/>
            <p:cNvSpPr/>
            <p:nvPr/>
          </p:nvSpPr>
          <p:spPr>
            <a:xfrm>
              <a:off x="4695775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13"/>
            <p:cNvSpPr/>
            <p:nvPr/>
          </p:nvSpPr>
          <p:spPr>
            <a:xfrm>
              <a:off x="4598200" y="7079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13"/>
            <p:cNvSpPr/>
            <p:nvPr/>
          </p:nvSpPr>
          <p:spPr>
            <a:xfrm>
              <a:off x="46174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13"/>
            <p:cNvSpPr/>
            <p:nvPr/>
          </p:nvSpPr>
          <p:spPr>
            <a:xfrm>
              <a:off x="46370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13"/>
            <p:cNvSpPr/>
            <p:nvPr/>
          </p:nvSpPr>
          <p:spPr>
            <a:xfrm>
              <a:off x="46566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13"/>
            <p:cNvSpPr/>
            <p:nvPr/>
          </p:nvSpPr>
          <p:spPr>
            <a:xfrm>
              <a:off x="4676200" y="7079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13"/>
            <p:cNvSpPr/>
            <p:nvPr/>
          </p:nvSpPr>
          <p:spPr>
            <a:xfrm>
              <a:off x="46174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13"/>
            <p:cNvSpPr/>
            <p:nvPr/>
          </p:nvSpPr>
          <p:spPr>
            <a:xfrm>
              <a:off x="46370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13"/>
            <p:cNvSpPr/>
            <p:nvPr/>
          </p:nvSpPr>
          <p:spPr>
            <a:xfrm>
              <a:off x="46566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0" name="Google Shape;6130;p13"/>
          <p:cNvGrpSpPr/>
          <p:nvPr/>
        </p:nvGrpSpPr>
        <p:grpSpPr>
          <a:xfrm>
            <a:off x="1148228" y="4237329"/>
            <a:ext cx="275098" cy="366258"/>
            <a:chOff x="2664400" y="2169200"/>
            <a:chExt cx="78000" cy="103850"/>
          </a:xfrm>
        </p:grpSpPr>
        <p:sp>
          <p:nvSpPr>
            <p:cNvPr id="6131" name="Google Shape;6131;p13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13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13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13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13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13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7" name="Google Shape;6137;p13"/>
          <p:cNvGrpSpPr/>
          <p:nvPr/>
        </p:nvGrpSpPr>
        <p:grpSpPr>
          <a:xfrm>
            <a:off x="1515965" y="3990919"/>
            <a:ext cx="433691" cy="607831"/>
            <a:chOff x="3320750" y="2845525"/>
            <a:chExt cx="176750" cy="247700"/>
          </a:xfrm>
        </p:grpSpPr>
        <p:sp>
          <p:nvSpPr>
            <p:cNvPr id="6138" name="Google Shape;6138;p13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13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13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13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13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13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13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13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13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13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13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13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13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13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13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13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13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13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13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13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13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9" name="Google Shape;6159;p13"/>
          <p:cNvGrpSpPr/>
          <p:nvPr/>
        </p:nvGrpSpPr>
        <p:grpSpPr>
          <a:xfrm>
            <a:off x="-329643" y="2729331"/>
            <a:ext cx="1049633" cy="523940"/>
            <a:chOff x="138482" y="584556"/>
            <a:chExt cx="1049633" cy="523940"/>
          </a:xfrm>
        </p:grpSpPr>
        <p:sp>
          <p:nvSpPr>
            <p:cNvPr id="6160" name="Google Shape;6160;p1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1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1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1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1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1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1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1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1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1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1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1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1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1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1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5" name="Google Shape;6175;p13"/>
          <p:cNvGrpSpPr/>
          <p:nvPr/>
        </p:nvGrpSpPr>
        <p:grpSpPr>
          <a:xfrm flipH="1">
            <a:off x="8137832" y="596256"/>
            <a:ext cx="1049633" cy="523940"/>
            <a:chOff x="138482" y="584556"/>
            <a:chExt cx="1049633" cy="523940"/>
          </a:xfrm>
        </p:grpSpPr>
        <p:sp>
          <p:nvSpPr>
            <p:cNvPr id="6176" name="Google Shape;6176;p1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1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1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1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1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1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1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1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1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1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1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1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1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1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1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1" name="Google Shape;6191;p13"/>
          <p:cNvSpPr txBox="1"/>
          <p:nvPr>
            <p:ph type="title"/>
          </p:nvPr>
        </p:nvSpPr>
        <p:spPr>
          <a:xfrm>
            <a:off x="2157600" y="2864613"/>
            <a:ext cx="4828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192" name="Google Shape;6192;p13"/>
          <p:cNvSpPr txBox="1"/>
          <p:nvPr>
            <p:ph idx="2" type="title"/>
          </p:nvPr>
        </p:nvSpPr>
        <p:spPr>
          <a:xfrm>
            <a:off x="2157600" y="1438138"/>
            <a:ext cx="4828800" cy="14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4" name="Google Shape;6194;p14"/>
          <p:cNvGrpSpPr/>
          <p:nvPr/>
        </p:nvGrpSpPr>
        <p:grpSpPr>
          <a:xfrm>
            <a:off x="-637068" y="2309781"/>
            <a:ext cx="1049633" cy="523940"/>
            <a:chOff x="138482" y="584556"/>
            <a:chExt cx="1049633" cy="523940"/>
          </a:xfrm>
        </p:grpSpPr>
        <p:sp>
          <p:nvSpPr>
            <p:cNvPr id="6195" name="Google Shape;6195;p1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1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1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1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1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1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1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1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1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1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1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1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1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1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1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0" name="Google Shape;6210;p14"/>
          <p:cNvGrpSpPr/>
          <p:nvPr/>
        </p:nvGrpSpPr>
        <p:grpSpPr>
          <a:xfrm>
            <a:off x="8641757" y="540006"/>
            <a:ext cx="1049633" cy="523940"/>
            <a:chOff x="138482" y="584556"/>
            <a:chExt cx="1049633" cy="523940"/>
          </a:xfrm>
        </p:grpSpPr>
        <p:sp>
          <p:nvSpPr>
            <p:cNvPr id="6211" name="Google Shape;6211;p1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1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1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1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1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1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1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1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1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1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1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1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1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1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1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6" name="Google Shape;6226;p1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6227" name="Google Shape;6227;p1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6228" name="Google Shape;6228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4" name="Google Shape;6234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5" name="Google Shape;6235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8" name="Google Shape;6238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9" name="Google Shape;6239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0" name="Google Shape;6240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3" name="Google Shape;6243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4" name="Google Shape;6244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5" name="Google Shape;6245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6" name="Google Shape;6246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7" name="Google Shape;6247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8" name="Google Shape;6248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9" name="Google Shape;6249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0" name="Google Shape;6250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1" name="Google Shape;6251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1" name="Google Shape;6271;p1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6272" name="Google Shape;6272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5" name="Google Shape;6315;p1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6316" name="Google Shape;6316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9" name="Google Shape;6359;p1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360" name="Google Shape;6360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4" name="Google Shape;6374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5" name="Google Shape;6375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5" name="Google Shape;6395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3" name="Google Shape;6403;p1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404" name="Google Shape;6404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9" name="Google Shape;6419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4" name="Google Shape;6424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7" name="Google Shape;6427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0" name="Google Shape;6440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1" name="Google Shape;6441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2" name="Google Shape;6442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3" name="Google Shape;6443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7" name="Google Shape;6447;p1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6448" name="Google Shape;6448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1" name="Google Shape;6491;p1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6492" name="Google Shape;6492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9" name="Google Shape;6499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1" name="Google Shape;6501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2" name="Google Shape;6502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4" name="Google Shape;6504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5" name="Google Shape;6505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7" name="Google Shape;6507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8" name="Google Shape;6508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5" name="Google Shape;6535;p1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6536" name="Google Shape;6536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9" name="Google Shape;6579;p1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6580" name="Google Shape;6580;p1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1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1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1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1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1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1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1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1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1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1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1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1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1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1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1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1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1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1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1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1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1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1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1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1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1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1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1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1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1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1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1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1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23" name="Google Shape;6623;p14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6624" name="Google Shape;6624;p14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6625" name="Google Shape;6625;p14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4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14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14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14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14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1" name="Google Shape;6631;p14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2" name="Google Shape;6632;p14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14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4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4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14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14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14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4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14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14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4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14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14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4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14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14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4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14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0" name="Google Shape;6650;p14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1" name="Google Shape;6651;p14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2" name="Google Shape;6652;p14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6653" name="Google Shape;6653;p1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1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1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1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1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1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1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1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1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1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1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1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6" name="Google Shape;6666;p1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7" name="Google Shape;6667;p1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8" name="Google Shape;6668;p1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9" name="Google Shape;6669;p1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0" name="Google Shape;6670;p1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1" name="Google Shape;6671;p1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2" name="Google Shape;6672;p1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3" name="Google Shape;6673;p1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4" name="Google Shape;6674;p1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5" name="Google Shape;6675;p1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6" name="Google Shape;6676;p1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7" name="Google Shape;6677;p1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8" name="Google Shape;6678;p1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9" name="Google Shape;6679;p1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80" name="Google Shape;6680;p14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6681" name="Google Shape;6681;p1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2" name="Google Shape;6682;p1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3" name="Google Shape;6683;p1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4" name="Google Shape;6684;p1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5" name="Google Shape;6685;p1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6" name="Google Shape;6686;p1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7" name="Google Shape;6687;p1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8" name="Google Shape;6688;p1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9" name="Google Shape;6689;p1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0" name="Google Shape;6690;p1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1" name="Google Shape;6691;p1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2" name="Google Shape;6692;p1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3" name="Google Shape;6693;p1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4" name="Google Shape;6694;p1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5" name="Google Shape;6695;p1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6" name="Google Shape;6696;p1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7" name="Google Shape;6697;p1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8" name="Google Shape;6698;p1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0" name="Google Shape;6700;p1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1" name="Google Shape;6701;p1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3" name="Google Shape;6703;p1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4" name="Google Shape;6704;p1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6" name="Google Shape;6706;p1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7" name="Google Shape;6707;p1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08" name="Google Shape;670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09" name="Google Shape;6709;p14"/>
          <p:cNvSpPr txBox="1"/>
          <p:nvPr>
            <p:ph idx="1" type="subTitle"/>
          </p:nvPr>
        </p:nvSpPr>
        <p:spPr>
          <a:xfrm>
            <a:off x="1782599" y="312635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0" name="Google Shape;6710;p14"/>
          <p:cNvSpPr txBox="1"/>
          <p:nvPr>
            <p:ph idx="2" type="subTitle"/>
          </p:nvPr>
        </p:nvSpPr>
        <p:spPr>
          <a:xfrm>
            <a:off x="1782600" y="359615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11" name="Google Shape;6711;p14"/>
          <p:cNvSpPr txBox="1"/>
          <p:nvPr>
            <p:ph hasCustomPrompt="1" idx="3" type="title"/>
          </p:nvPr>
        </p:nvSpPr>
        <p:spPr>
          <a:xfrm>
            <a:off x="793988" y="3336900"/>
            <a:ext cx="814200" cy="61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712" name="Google Shape;6712;p14"/>
          <p:cNvSpPr txBox="1"/>
          <p:nvPr>
            <p:ph idx="4" type="subTitle"/>
          </p:nvPr>
        </p:nvSpPr>
        <p:spPr>
          <a:xfrm>
            <a:off x="6075599" y="312635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3" name="Google Shape;6713;p14"/>
          <p:cNvSpPr txBox="1"/>
          <p:nvPr>
            <p:ph idx="5" type="subTitle"/>
          </p:nvPr>
        </p:nvSpPr>
        <p:spPr>
          <a:xfrm>
            <a:off x="6075600" y="359615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14" name="Google Shape;6714;p14"/>
          <p:cNvSpPr txBox="1"/>
          <p:nvPr>
            <p:ph hasCustomPrompt="1" idx="6" type="title"/>
          </p:nvPr>
        </p:nvSpPr>
        <p:spPr>
          <a:xfrm>
            <a:off x="5082500" y="3336900"/>
            <a:ext cx="814200" cy="61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715" name="Google Shape;6715;p14"/>
          <p:cNvSpPr txBox="1"/>
          <p:nvPr>
            <p:ph idx="7" type="subTitle"/>
          </p:nvPr>
        </p:nvSpPr>
        <p:spPr>
          <a:xfrm>
            <a:off x="1782599" y="149060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6" name="Google Shape;6716;p14"/>
          <p:cNvSpPr txBox="1"/>
          <p:nvPr>
            <p:ph idx="8" type="subTitle"/>
          </p:nvPr>
        </p:nvSpPr>
        <p:spPr>
          <a:xfrm>
            <a:off x="1782600" y="196040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17" name="Google Shape;6717;p14"/>
          <p:cNvSpPr txBox="1"/>
          <p:nvPr>
            <p:ph hasCustomPrompt="1" idx="9" type="title"/>
          </p:nvPr>
        </p:nvSpPr>
        <p:spPr>
          <a:xfrm>
            <a:off x="794000" y="1703850"/>
            <a:ext cx="814200" cy="61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718" name="Google Shape;6718;p14"/>
          <p:cNvSpPr txBox="1"/>
          <p:nvPr>
            <p:ph idx="13" type="subTitle"/>
          </p:nvPr>
        </p:nvSpPr>
        <p:spPr>
          <a:xfrm>
            <a:off x="6075599" y="149060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9" name="Google Shape;6719;p14"/>
          <p:cNvSpPr txBox="1"/>
          <p:nvPr>
            <p:ph idx="14" type="subTitle"/>
          </p:nvPr>
        </p:nvSpPr>
        <p:spPr>
          <a:xfrm>
            <a:off x="6075600" y="1960400"/>
            <a:ext cx="234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20" name="Google Shape;6720;p14"/>
          <p:cNvSpPr txBox="1"/>
          <p:nvPr>
            <p:ph hasCustomPrompt="1" idx="15" type="title"/>
          </p:nvPr>
        </p:nvSpPr>
        <p:spPr>
          <a:xfrm>
            <a:off x="5082500" y="1703850"/>
            <a:ext cx="814200" cy="61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721" name="Shape 6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2" name="Google Shape;6722;p15"/>
          <p:cNvGrpSpPr/>
          <p:nvPr/>
        </p:nvGrpSpPr>
        <p:grpSpPr>
          <a:xfrm>
            <a:off x="-689218" y="2767006"/>
            <a:ext cx="1049633" cy="523940"/>
            <a:chOff x="138482" y="584556"/>
            <a:chExt cx="1049633" cy="523940"/>
          </a:xfrm>
        </p:grpSpPr>
        <p:sp>
          <p:nvSpPr>
            <p:cNvPr id="6723" name="Google Shape;6723;p1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1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1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1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1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1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1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1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1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1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1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1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1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1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1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8" name="Google Shape;6738;p15"/>
          <p:cNvGrpSpPr/>
          <p:nvPr/>
        </p:nvGrpSpPr>
        <p:grpSpPr>
          <a:xfrm flipH="1">
            <a:off x="7684482" y="-69"/>
            <a:ext cx="1049633" cy="523940"/>
            <a:chOff x="138482" y="584556"/>
            <a:chExt cx="1049633" cy="523940"/>
          </a:xfrm>
        </p:grpSpPr>
        <p:sp>
          <p:nvSpPr>
            <p:cNvPr id="6739" name="Google Shape;6739;p1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1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1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1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1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1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1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1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1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1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1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1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1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1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1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4" name="Google Shape;6754;p15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6755" name="Google Shape;6755;p15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6756" name="Google Shape;6756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7" name="Google Shape;6757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8" name="Google Shape;6758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9" name="Google Shape;6759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0" name="Google Shape;6760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2" name="Google Shape;6762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3" name="Google Shape;6763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4" name="Google Shape;6764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5" name="Google Shape;6765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9" name="Google Shape;6799;p15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6800" name="Google Shape;6800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3" name="Google Shape;6843;p15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6844" name="Google Shape;6844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8" name="Google Shape;6868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9" name="Google Shape;6869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7" name="Google Shape;6887;p15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888" name="Google Shape;6888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9" name="Google Shape;6889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1" name="Google Shape;6931;p15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932" name="Google Shape;6932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5" name="Google Shape;6975;p15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6976" name="Google Shape;6976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1" name="Google Shape;7001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2" name="Google Shape;7002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3" name="Google Shape;7003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4" name="Google Shape;7004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5" name="Google Shape;7005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6" name="Google Shape;7006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7" name="Google Shape;7007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8" name="Google Shape;7008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9" name="Google Shape;7009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0" name="Google Shape;7010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1" name="Google Shape;7011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2" name="Google Shape;7012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3" name="Google Shape;7013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4" name="Google Shape;7014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5" name="Google Shape;7015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6" name="Google Shape;7016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8" name="Google Shape;7018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9" name="Google Shape;7019;p15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020" name="Google Shape;7020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1" name="Google Shape;7021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2" name="Google Shape;7022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3" name="Google Shape;7023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5" name="Google Shape;7025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6" name="Google Shape;7026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7" name="Google Shape;7027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8" name="Google Shape;7028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9" name="Google Shape;7029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0" name="Google Shape;7030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1" name="Google Shape;7031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2" name="Google Shape;7032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3" name="Google Shape;7033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4" name="Google Shape;7034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5" name="Google Shape;7035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6" name="Google Shape;7036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7" name="Google Shape;7037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8" name="Google Shape;7038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9" name="Google Shape;7039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0" name="Google Shape;7040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1" name="Google Shape;7041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2" name="Google Shape;7042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3" name="Google Shape;7043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4" name="Google Shape;7044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5" name="Google Shape;7045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6" name="Google Shape;7046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7" name="Google Shape;7047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8" name="Google Shape;7048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9" name="Google Shape;7049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0" name="Google Shape;7050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1" name="Google Shape;7051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2" name="Google Shape;7052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3" name="Google Shape;7053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4" name="Google Shape;7054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5" name="Google Shape;7055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6" name="Google Shape;7056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7" name="Google Shape;7057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8" name="Google Shape;7058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9" name="Google Shape;7059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0" name="Google Shape;7060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1" name="Google Shape;7061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2" name="Google Shape;7062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3" name="Google Shape;7063;p15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064" name="Google Shape;7064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5" name="Google Shape;7065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6" name="Google Shape;7066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7" name="Google Shape;7067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8" name="Google Shape;7068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9" name="Google Shape;7069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0" name="Google Shape;7070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1" name="Google Shape;7071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2" name="Google Shape;7072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3" name="Google Shape;7073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4" name="Google Shape;7074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5" name="Google Shape;7075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6" name="Google Shape;7076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7" name="Google Shape;7077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8" name="Google Shape;7078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9" name="Google Shape;7079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0" name="Google Shape;7080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1" name="Google Shape;7081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2" name="Google Shape;7082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3" name="Google Shape;7083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4" name="Google Shape;7084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5" name="Google Shape;7085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6" name="Google Shape;7086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7" name="Google Shape;7087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8" name="Google Shape;7088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9" name="Google Shape;7089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0" name="Google Shape;7090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1" name="Google Shape;7091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2" name="Google Shape;7092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3" name="Google Shape;7093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4" name="Google Shape;7094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5" name="Google Shape;7095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6" name="Google Shape;7096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7" name="Google Shape;7097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8" name="Google Shape;7098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9" name="Google Shape;7099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0" name="Google Shape;7100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1" name="Google Shape;7101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2" name="Google Shape;7102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3" name="Google Shape;7103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4" name="Google Shape;7104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5" name="Google Shape;7105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6" name="Google Shape;7106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7" name="Google Shape;7107;p15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7108" name="Google Shape;7108;p1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9" name="Google Shape;7109;p1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0" name="Google Shape;7110;p1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1" name="Google Shape;7111;p1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2" name="Google Shape;7112;p1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3" name="Google Shape;7113;p1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1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1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1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1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1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1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1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1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1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1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1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5" name="Google Shape;7125;p1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1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1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1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1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1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1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1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1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4" name="Google Shape;7134;p1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5" name="Google Shape;7135;p1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1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1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1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1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1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1" name="Google Shape;7141;p1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2" name="Google Shape;7142;p1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1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1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5" name="Google Shape;7145;p1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1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1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8" name="Google Shape;7148;p1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9" name="Google Shape;7149;p1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1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51" name="Google Shape;7151;p15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7152" name="Google Shape;7152;p15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7153" name="Google Shape;7153;p15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4" name="Google Shape;7154;p15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5" name="Google Shape;7155;p15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6" name="Google Shape;7156;p15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7" name="Google Shape;7157;p15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8" name="Google Shape;7158;p15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15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0" name="Google Shape;7160;p15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1" name="Google Shape;7161;p15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15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15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4" name="Google Shape;7164;p15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5" name="Google Shape;7165;p15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6" name="Google Shape;7166;p15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7" name="Google Shape;7167;p15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8" name="Google Shape;7168;p15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9" name="Google Shape;7169;p15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0" name="Google Shape;7170;p15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1" name="Google Shape;7171;p15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2" name="Google Shape;7172;p15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3" name="Google Shape;7173;p15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4" name="Google Shape;7174;p15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5" name="Google Shape;7175;p15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6" name="Google Shape;7176;p15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7" name="Google Shape;7177;p15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8" name="Google Shape;7178;p15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9" name="Google Shape;7179;p15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0" name="Google Shape;7180;p15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7181" name="Google Shape;7181;p1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2" name="Google Shape;7182;p1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3" name="Google Shape;7183;p1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4" name="Google Shape;7184;p1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5" name="Google Shape;7185;p1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6" name="Google Shape;7186;p1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7" name="Google Shape;7187;p1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8" name="Google Shape;7188;p1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9" name="Google Shape;7189;p1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0" name="Google Shape;7190;p1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1" name="Google Shape;7191;p1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2" name="Google Shape;7192;p1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3" name="Google Shape;7193;p1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4" name="Google Shape;7194;p1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5" name="Google Shape;7195;p1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6" name="Google Shape;7196;p1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7" name="Google Shape;7197;p1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8" name="Google Shape;7198;p1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9" name="Google Shape;7199;p1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0" name="Google Shape;7200;p1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1" name="Google Shape;7201;p1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2" name="Google Shape;7202;p1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3" name="Google Shape;7203;p1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4" name="Google Shape;7204;p1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5" name="Google Shape;7205;p1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6" name="Google Shape;7206;p1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7" name="Google Shape;7207;p1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08" name="Google Shape;7208;p15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7209" name="Google Shape;7209;p1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0" name="Google Shape;7210;p1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1" name="Google Shape;7211;p1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2" name="Google Shape;7212;p1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3" name="Google Shape;7213;p1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4" name="Google Shape;7214;p1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5" name="Google Shape;7215;p1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6" name="Google Shape;7216;p1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7" name="Google Shape;7217;p1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8" name="Google Shape;7218;p1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9" name="Google Shape;7219;p1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0" name="Google Shape;7220;p1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1" name="Google Shape;7221;p1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2" name="Google Shape;7222;p1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3" name="Google Shape;7223;p1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4" name="Google Shape;7224;p1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5" name="Google Shape;7225;p1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6" name="Google Shape;7226;p1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7" name="Google Shape;7227;p1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8" name="Google Shape;7228;p1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9" name="Google Shape;7229;p1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0" name="Google Shape;7230;p1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1" name="Google Shape;7231;p1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2" name="Google Shape;7232;p1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3" name="Google Shape;7233;p1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4" name="Google Shape;7234;p1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5" name="Google Shape;7235;p1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36" name="Google Shape;7236;p15"/>
          <p:cNvSpPr txBox="1"/>
          <p:nvPr>
            <p:ph type="title"/>
          </p:nvPr>
        </p:nvSpPr>
        <p:spPr>
          <a:xfrm>
            <a:off x="720000" y="465825"/>
            <a:ext cx="4388700" cy="8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37" name="Google Shape;7237;p15"/>
          <p:cNvSpPr txBox="1"/>
          <p:nvPr>
            <p:ph idx="1" type="subTitle"/>
          </p:nvPr>
        </p:nvSpPr>
        <p:spPr>
          <a:xfrm>
            <a:off x="720000" y="1555225"/>
            <a:ext cx="4388700" cy="266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7238" name="Shape 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9" name="Google Shape;7239;p16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7240" name="Google Shape;7240;p16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7241" name="Google Shape;7241;p1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2" name="Google Shape;7242;p1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3" name="Google Shape;7243;p1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4" name="Google Shape;7244;p1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5" name="Google Shape;7245;p1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6" name="Google Shape;7246;p1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7" name="Google Shape;7247;p1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8" name="Google Shape;7248;p1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9" name="Google Shape;7249;p1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0" name="Google Shape;7250;p1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1" name="Google Shape;7251;p1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2" name="Google Shape;7252;p1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3" name="Google Shape;7253;p1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4" name="Google Shape;7254;p1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5" name="Google Shape;7255;p1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6" name="Google Shape;7256;p1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7" name="Google Shape;7257;p1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8" name="Google Shape;7258;p1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9" name="Google Shape;7259;p1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0" name="Google Shape;7260;p1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1" name="Google Shape;7261;p1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2" name="Google Shape;7262;p1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3" name="Google Shape;7263;p1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4" name="Google Shape;7264;p1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5" name="Google Shape;7265;p1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6" name="Google Shape;7266;p1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7" name="Google Shape;7267;p1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8" name="Google Shape;7268;p16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7269" name="Google Shape;7269;p1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0" name="Google Shape;7270;p1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1" name="Google Shape;7271;p1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2" name="Google Shape;7272;p1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3" name="Google Shape;7273;p1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4" name="Google Shape;7274;p1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5" name="Google Shape;7275;p1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6" name="Google Shape;7276;p1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7" name="Google Shape;7277;p1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8" name="Google Shape;7278;p1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9" name="Google Shape;7279;p1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0" name="Google Shape;7280;p1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1" name="Google Shape;7281;p1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2" name="Google Shape;7282;p1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3" name="Google Shape;7283;p1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4" name="Google Shape;7284;p1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5" name="Google Shape;7285;p1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6" name="Google Shape;7286;p1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7" name="Google Shape;7287;p1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8" name="Google Shape;7288;p1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9" name="Google Shape;7289;p1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0" name="Google Shape;7290;p1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1" name="Google Shape;7291;p1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2" name="Google Shape;7292;p1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3" name="Google Shape;7293;p1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4" name="Google Shape;7294;p1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5" name="Google Shape;7295;p1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6" name="Google Shape;7296;p16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7297" name="Google Shape;7297;p1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8" name="Google Shape;7298;p1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9" name="Google Shape;7299;p1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0" name="Google Shape;7300;p1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1" name="Google Shape;7301;p1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2" name="Google Shape;7302;p1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3" name="Google Shape;7303;p1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4" name="Google Shape;7304;p1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5" name="Google Shape;7305;p1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6" name="Google Shape;7306;p1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7" name="Google Shape;7307;p1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8" name="Google Shape;7308;p1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9" name="Google Shape;7309;p1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0" name="Google Shape;7310;p1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1" name="Google Shape;7311;p1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2" name="Google Shape;7312;p1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3" name="Google Shape;7313;p1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4" name="Google Shape;7314;p1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5" name="Google Shape;7315;p1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6" name="Google Shape;7316;p1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7" name="Google Shape;7317;p1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8" name="Google Shape;7318;p1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9" name="Google Shape;7319;p1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0" name="Google Shape;7320;p1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1" name="Google Shape;7321;p1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2" name="Google Shape;7322;p1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3" name="Google Shape;7323;p1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24" name="Google Shape;7324;p1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7325" name="Google Shape;7325;p1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7326" name="Google Shape;7326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7" name="Google Shape;7327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8" name="Google Shape;7328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9" name="Google Shape;7329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0" name="Google Shape;7330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1" name="Google Shape;7331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2" name="Google Shape;7332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3" name="Google Shape;7333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4" name="Google Shape;7334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5" name="Google Shape;7335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6" name="Google Shape;7336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7" name="Google Shape;7337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8" name="Google Shape;7338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9" name="Google Shape;7339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0" name="Google Shape;7340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1" name="Google Shape;7341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2" name="Google Shape;7342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3" name="Google Shape;7343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4" name="Google Shape;7344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5" name="Google Shape;7345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6" name="Google Shape;7346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7" name="Google Shape;7347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8" name="Google Shape;7348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9" name="Google Shape;7349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0" name="Google Shape;7350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1" name="Google Shape;7351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2" name="Google Shape;7352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3" name="Google Shape;7353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4" name="Google Shape;7354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5" name="Google Shape;7355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6" name="Google Shape;7356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7" name="Google Shape;7357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8" name="Google Shape;7358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9" name="Google Shape;7359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4" name="Google Shape;7364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5" name="Google Shape;7365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9" name="Google Shape;7369;p1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7370" name="Google Shape;7370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1" name="Google Shape;7371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2" name="Google Shape;7372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4" name="Google Shape;7374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7" name="Google Shape;7377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8" name="Google Shape;7378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3" name="Google Shape;7383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4" name="Google Shape;7384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8" name="Google Shape;7388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9" name="Google Shape;7389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0" name="Google Shape;7390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1" name="Google Shape;7391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2" name="Google Shape;7392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3" name="Google Shape;7393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4" name="Google Shape;7394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5" name="Google Shape;7395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6" name="Google Shape;7396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7" name="Google Shape;7397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8" name="Google Shape;7398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9" name="Google Shape;7399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0" name="Google Shape;7400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1" name="Google Shape;7401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2" name="Google Shape;7402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3" name="Google Shape;7403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4" name="Google Shape;7404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5" name="Google Shape;7405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6" name="Google Shape;7406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7" name="Google Shape;7407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3" name="Google Shape;7413;p1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7414" name="Google Shape;7414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7" name="Google Shape;7457;p1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7458" name="Google Shape;7458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01" name="Google Shape;7501;p1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7502" name="Google Shape;7502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0" name="Google Shape;7530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1" name="Google Shape;7531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2" name="Google Shape;7532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3" name="Google Shape;7533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4" name="Google Shape;7534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5" name="Google Shape;7535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6" name="Google Shape;7536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7" name="Google Shape;7537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8" name="Google Shape;7538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45" name="Google Shape;7545;p1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546" name="Google Shape;7546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89" name="Google Shape;7589;p1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590" name="Google Shape;7590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2" name="Google Shape;7592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3" name="Google Shape;7603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4" name="Google Shape;7604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5" name="Google Shape;7605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6" name="Google Shape;7606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7" name="Google Shape;7607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8" name="Google Shape;7608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9" name="Google Shape;7609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0" name="Google Shape;7610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1" name="Google Shape;7611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3" name="Google Shape;7633;p1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634" name="Google Shape;7634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1" name="Google Shape;7661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2" name="Google Shape;7662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7" name="Google Shape;7677;p1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7678" name="Google Shape;7678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21" name="Google Shape;772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22" name="Google Shape;7722;p16"/>
          <p:cNvSpPr txBox="1"/>
          <p:nvPr>
            <p:ph idx="1" type="subTitle"/>
          </p:nvPr>
        </p:nvSpPr>
        <p:spPr>
          <a:xfrm>
            <a:off x="7200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723" name="Google Shape;7723;p16"/>
          <p:cNvSpPr txBox="1"/>
          <p:nvPr>
            <p:ph idx="2" type="subTitle"/>
          </p:nvPr>
        </p:nvSpPr>
        <p:spPr>
          <a:xfrm>
            <a:off x="7200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7724" name="Google Shape;7724;p16"/>
          <p:cNvGrpSpPr/>
          <p:nvPr/>
        </p:nvGrpSpPr>
        <p:grpSpPr>
          <a:xfrm>
            <a:off x="-512093" y="1482506"/>
            <a:ext cx="1049633" cy="523940"/>
            <a:chOff x="138482" y="584556"/>
            <a:chExt cx="1049633" cy="523940"/>
          </a:xfrm>
        </p:grpSpPr>
        <p:sp>
          <p:nvSpPr>
            <p:cNvPr id="7725" name="Google Shape;7725;p1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1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1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1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1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1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1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1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1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1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1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1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1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1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1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0" name="Google Shape;7740;p16"/>
          <p:cNvGrpSpPr/>
          <p:nvPr/>
        </p:nvGrpSpPr>
        <p:grpSpPr>
          <a:xfrm flipH="1">
            <a:off x="8858407" y="2571744"/>
            <a:ext cx="1049633" cy="523940"/>
            <a:chOff x="138482" y="584556"/>
            <a:chExt cx="1049633" cy="523940"/>
          </a:xfrm>
        </p:grpSpPr>
        <p:sp>
          <p:nvSpPr>
            <p:cNvPr id="7741" name="Google Shape;7741;p1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1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1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1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1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1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1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1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1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1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1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1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1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1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1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6" name="Google Shape;7756;p16"/>
          <p:cNvSpPr txBox="1"/>
          <p:nvPr>
            <p:ph idx="3" type="subTitle"/>
          </p:nvPr>
        </p:nvSpPr>
        <p:spPr>
          <a:xfrm>
            <a:off x="35244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757" name="Google Shape;7757;p16"/>
          <p:cNvSpPr txBox="1"/>
          <p:nvPr>
            <p:ph idx="4" type="subTitle"/>
          </p:nvPr>
        </p:nvSpPr>
        <p:spPr>
          <a:xfrm>
            <a:off x="35244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8" name="Google Shape;7758;p16"/>
          <p:cNvSpPr txBox="1"/>
          <p:nvPr>
            <p:ph idx="5" type="subTitle"/>
          </p:nvPr>
        </p:nvSpPr>
        <p:spPr>
          <a:xfrm>
            <a:off x="63288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759" name="Google Shape;7759;p16"/>
          <p:cNvSpPr txBox="1"/>
          <p:nvPr>
            <p:ph idx="6" type="subTitle"/>
          </p:nvPr>
        </p:nvSpPr>
        <p:spPr>
          <a:xfrm>
            <a:off x="63288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7760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1" name="Google Shape;7761;p17"/>
          <p:cNvGrpSpPr/>
          <p:nvPr/>
        </p:nvGrpSpPr>
        <p:grpSpPr>
          <a:xfrm rot="-9127115">
            <a:off x="7857395" y="3629061"/>
            <a:ext cx="316152" cy="1149676"/>
            <a:chOff x="4455175" y="2826325"/>
            <a:chExt cx="114450" cy="416200"/>
          </a:xfrm>
        </p:grpSpPr>
        <p:sp>
          <p:nvSpPr>
            <p:cNvPr id="7762" name="Google Shape;7762;p17"/>
            <p:cNvSpPr/>
            <p:nvPr/>
          </p:nvSpPr>
          <p:spPr>
            <a:xfrm>
              <a:off x="4475950" y="32044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17"/>
            <p:cNvSpPr/>
            <p:nvPr/>
          </p:nvSpPr>
          <p:spPr>
            <a:xfrm>
              <a:off x="4475950" y="3188400"/>
              <a:ext cx="72900" cy="27075"/>
            </a:xfrm>
            <a:custGeom>
              <a:rect b="b" l="l" r="r" t="t"/>
              <a:pathLst>
                <a:path extrusionOk="0" h="1083" w="2916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17"/>
            <p:cNvSpPr/>
            <p:nvPr/>
          </p:nvSpPr>
          <p:spPr>
            <a:xfrm>
              <a:off x="4475950" y="31656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17"/>
            <p:cNvSpPr/>
            <p:nvPr/>
          </p:nvSpPr>
          <p:spPr>
            <a:xfrm>
              <a:off x="4499075" y="31504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17"/>
            <p:cNvSpPr/>
            <p:nvPr/>
          </p:nvSpPr>
          <p:spPr>
            <a:xfrm>
              <a:off x="4499075" y="31237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17"/>
            <p:cNvSpPr/>
            <p:nvPr/>
          </p:nvSpPr>
          <p:spPr>
            <a:xfrm>
              <a:off x="4499075" y="31774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17"/>
            <p:cNvSpPr/>
            <p:nvPr/>
          </p:nvSpPr>
          <p:spPr>
            <a:xfrm>
              <a:off x="4499075" y="32044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17"/>
            <p:cNvSpPr/>
            <p:nvPr/>
          </p:nvSpPr>
          <p:spPr>
            <a:xfrm>
              <a:off x="4499075" y="32154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17"/>
            <p:cNvSpPr/>
            <p:nvPr/>
          </p:nvSpPr>
          <p:spPr>
            <a:xfrm>
              <a:off x="4499075" y="30426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17"/>
            <p:cNvSpPr/>
            <p:nvPr/>
          </p:nvSpPr>
          <p:spPr>
            <a:xfrm>
              <a:off x="4499075" y="30160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17"/>
            <p:cNvSpPr/>
            <p:nvPr/>
          </p:nvSpPr>
          <p:spPr>
            <a:xfrm>
              <a:off x="4499075" y="30696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17"/>
            <p:cNvSpPr/>
            <p:nvPr/>
          </p:nvSpPr>
          <p:spPr>
            <a:xfrm>
              <a:off x="4499075" y="30967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17"/>
            <p:cNvSpPr/>
            <p:nvPr/>
          </p:nvSpPr>
          <p:spPr>
            <a:xfrm>
              <a:off x="4499075" y="29352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17"/>
            <p:cNvSpPr/>
            <p:nvPr/>
          </p:nvSpPr>
          <p:spPr>
            <a:xfrm>
              <a:off x="4499075" y="290822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17"/>
            <p:cNvSpPr/>
            <p:nvPr/>
          </p:nvSpPr>
          <p:spPr>
            <a:xfrm>
              <a:off x="4499075" y="29619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17"/>
            <p:cNvSpPr/>
            <p:nvPr/>
          </p:nvSpPr>
          <p:spPr>
            <a:xfrm>
              <a:off x="4499075" y="29889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17"/>
            <p:cNvSpPr/>
            <p:nvPr/>
          </p:nvSpPr>
          <p:spPr>
            <a:xfrm>
              <a:off x="4504175" y="2826325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17"/>
            <p:cNvSpPr/>
            <p:nvPr/>
          </p:nvSpPr>
          <p:spPr>
            <a:xfrm>
              <a:off x="450417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17"/>
            <p:cNvSpPr/>
            <p:nvPr/>
          </p:nvSpPr>
          <p:spPr>
            <a:xfrm>
              <a:off x="450417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17"/>
            <p:cNvSpPr/>
            <p:nvPr/>
          </p:nvSpPr>
          <p:spPr>
            <a:xfrm>
              <a:off x="452062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17"/>
            <p:cNvSpPr/>
            <p:nvPr/>
          </p:nvSpPr>
          <p:spPr>
            <a:xfrm>
              <a:off x="452062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17"/>
            <p:cNvSpPr/>
            <p:nvPr/>
          </p:nvSpPr>
          <p:spPr>
            <a:xfrm>
              <a:off x="4537075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17"/>
            <p:cNvSpPr/>
            <p:nvPr/>
          </p:nvSpPr>
          <p:spPr>
            <a:xfrm>
              <a:off x="4553550" y="2875325"/>
              <a:ext cx="16075" cy="16475"/>
            </a:xfrm>
            <a:custGeom>
              <a:rect b="b" l="l" r="r" t="t"/>
              <a:pathLst>
                <a:path extrusionOk="0" h="659" w="643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17"/>
            <p:cNvSpPr/>
            <p:nvPr/>
          </p:nvSpPr>
          <p:spPr>
            <a:xfrm>
              <a:off x="4487700" y="2842800"/>
              <a:ext cx="16500" cy="16075"/>
            </a:xfrm>
            <a:custGeom>
              <a:rect b="b" l="l" r="r" t="t"/>
              <a:pathLst>
                <a:path extrusionOk="0" h="643" w="66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17"/>
            <p:cNvSpPr/>
            <p:nvPr/>
          </p:nvSpPr>
          <p:spPr>
            <a:xfrm>
              <a:off x="4487700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17"/>
            <p:cNvSpPr/>
            <p:nvPr/>
          </p:nvSpPr>
          <p:spPr>
            <a:xfrm>
              <a:off x="4471250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17"/>
            <p:cNvSpPr/>
            <p:nvPr/>
          </p:nvSpPr>
          <p:spPr>
            <a:xfrm>
              <a:off x="450417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17"/>
            <p:cNvSpPr/>
            <p:nvPr/>
          </p:nvSpPr>
          <p:spPr>
            <a:xfrm>
              <a:off x="452062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17"/>
            <p:cNvSpPr/>
            <p:nvPr/>
          </p:nvSpPr>
          <p:spPr>
            <a:xfrm>
              <a:off x="4537075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17"/>
            <p:cNvSpPr/>
            <p:nvPr/>
          </p:nvSpPr>
          <p:spPr>
            <a:xfrm>
              <a:off x="4487700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17"/>
            <p:cNvSpPr/>
            <p:nvPr/>
          </p:nvSpPr>
          <p:spPr>
            <a:xfrm>
              <a:off x="450417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17"/>
            <p:cNvSpPr/>
            <p:nvPr/>
          </p:nvSpPr>
          <p:spPr>
            <a:xfrm>
              <a:off x="452062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17"/>
            <p:cNvSpPr/>
            <p:nvPr/>
          </p:nvSpPr>
          <p:spPr>
            <a:xfrm>
              <a:off x="4487700" y="289177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17"/>
            <p:cNvSpPr/>
            <p:nvPr/>
          </p:nvSpPr>
          <p:spPr>
            <a:xfrm>
              <a:off x="4471250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17"/>
            <p:cNvSpPr/>
            <p:nvPr/>
          </p:nvSpPr>
          <p:spPr>
            <a:xfrm>
              <a:off x="4455175" y="2875325"/>
              <a:ext cx="16100" cy="16475"/>
            </a:xfrm>
            <a:custGeom>
              <a:rect b="b" l="l" r="r" t="t"/>
              <a:pathLst>
                <a:path extrusionOk="0" h="659" w="644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7" name="Google Shape;7797;p1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7798" name="Google Shape;7798;p1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7799" name="Google Shape;7799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1" name="Google Shape;7821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42" name="Google Shape;7842;p1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7843" name="Google Shape;7843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4" name="Google Shape;7854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5" name="Google Shape;7855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6" name="Google Shape;7856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7" name="Google Shape;7857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8" name="Google Shape;7858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9" name="Google Shape;7859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0" name="Google Shape;7860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1" name="Google Shape;7861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2" name="Google Shape;7862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3" name="Google Shape;7863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4" name="Google Shape;7864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7" name="Google Shape;7867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8" name="Google Shape;7868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9" name="Google Shape;7869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0" name="Google Shape;7870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1" name="Google Shape;7871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2" name="Google Shape;7872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3" name="Google Shape;7873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4" name="Google Shape;7874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5" name="Google Shape;7875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6" name="Google Shape;7876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2" name="Google Shape;7882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3" name="Google Shape;7883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4" name="Google Shape;7884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5" name="Google Shape;7885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86" name="Google Shape;7886;p1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7887" name="Google Shape;7887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8" name="Google Shape;7888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9" name="Google Shape;7889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0" name="Google Shape;7890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1" name="Google Shape;7891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6" name="Google Shape;7916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7" name="Google Shape;7917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8" name="Google Shape;7918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9" name="Google Shape;7919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0" name="Google Shape;7920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1" name="Google Shape;7921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6" name="Google Shape;7926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7" name="Google Shape;7927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8" name="Google Shape;7928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0" name="Google Shape;7930;p1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7931" name="Google Shape;7931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3" name="Google Shape;7933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4" name="Google Shape;7934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6" name="Google Shape;7936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7" name="Google Shape;7937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9" name="Google Shape;7939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0" name="Google Shape;7940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4" name="Google Shape;7974;p1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7975" name="Google Shape;7975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18" name="Google Shape;8018;p1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8019" name="Google Shape;8019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2" name="Google Shape;8062;p1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8063" name="Google Shape;8063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4" name="Google Shape;8064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6" name="Google Shape;8106;p1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8107" name="Google Shape;8107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0" name="Google Shape;8150;p1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8151" name="Google Shape;8151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8" name="Google Shape;8188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94" name="Google Shape;8194;p17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8195" name="Google Shape;8195;p17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8196" name="Google Shape;8196;p1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1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1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1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1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1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1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1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1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1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1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1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1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1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1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1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1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1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1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1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1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1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1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1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1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1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1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3" name="Google Shape;8223;p17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8224" name="Google Shape;8224;p1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1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1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1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1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1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1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1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1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1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1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1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1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1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1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1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1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1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1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1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1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1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1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1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1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1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1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1" name="Google Shape;8251;p17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8252" name="Google Shape;8252;p1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1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1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1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1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1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1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1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1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1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1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1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1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1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1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1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1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1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1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1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1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1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1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1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1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1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1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79" name="Google Shape;8279;p17"/>
          <p:cNvSpPr txBox="1"/>
          <p:nvPr>
            <p:ph type="title"/>
          </p:nvPr>
        </p:nvSpPr>
        <p:spPr>
          <a:xfrm>
            <a:off x="7200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80" name="Google Shape;8280;p17"/>
          <p:cNvSpPr txBox="1"/>
          <p:nvPr>
            <p:ph idx="1" type="subTitle"/>
          </p:nvPr>
        </p:nvSpPr>
        <p:spPr>
          <a:xfrm>
            <a:off x="720000" y="3500100"/>
            <a:ext cx="48918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81" name="Google Shape;8281;p17"/>
          <p:cNvSpPr txBox="1"/>
          <p:nvPr>
            <p:ph hasCustomPrompt="1" idx="2" type="title"/>
          </p:nvPr>
        </p:nvSpPr>
        <p:spPr>
          <a:xfrm>
            <a:off x="790450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8282" name="Google Shape;8282;p17"/>
          <p:cNvGrpSpPr/>
          <p:nvPr/>
        </p:nvGrpSpPr>
        <p:grpSpPr>
          <a:xfrm>
            <a:off x="6449654" y="3991276"/>
            <a:ext cx="1120238" cy="612226"/>
            <a:chOff x="4243175" y="1124500"/>
            <a:chExt cx="240250" cy="131300"/>
          </a:xfrm>
        </p:grpSpPr>
        <p:sp>
          <p:nvSpPr>
            <p:cNvPr id="8283" name="Google Shape;8283;p17"/>
            <p:cNvSpPr/>
            <p:nvPr/>
          </p:nvSpPr>
          <p:spPr>
            <a:xfrm>
              <a:off x="4352525" y="11245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17"/>
            <p:cNvSpPr/>
            <p:nvPr/>
          </p:nvSpPr>
          <p:spPr>
            <a:xfrm>
              <a:off x="4352525" y="1146450"/>
              <a:ext cx="21575" cy="21950"/>
            </a:xfrm>
            <a:custGeom>
              <a:rect b="b" l="l" r="r" t="t"/>
              <a:pathLst>
                <a:path extrusionOk="0" h="878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17"/>
            <p:cNvSpPr/>
            <p:nvPr/>
          </p:nvSpPr>
          <p:spPr>
            <a:xfrm>
              <a:off x="4243175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17"/>
            <p:cNvSpPr/>
            <p:nvPr/>
          </p:nvSpPr>
          <p:spPr>
            <a:xfrm>
              <a:off x="4330575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17"/>
            <p:cNvSpPr/>
            <p:nvPr/>
          </p:nvSpPr>
          <p:spPr>
            <a:xfrm>
              <a:off x="4352525" y="11683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17"/>
            <p:cNvSpPr/>
            <p:nvPr/>
          </p:nvSpPr>
          <p:spPr>
            <a:xfrm>
              <a:off x="4374075" y="116837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17"/>
            <p:cNvSpPr/>
            <p:nvPr/>
          </p:nvSpPr>
          <p:spPr>
            <a:xfrm>
              <a:off x="424317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17"/>
            <p:cNvSpPr/>
            <p:nvPr/>
          </p:nvSpPr>
          <p:spPr>
            <a:xfrm>
              <a:off x="4265125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17"/>
            <p:cNvSpPr/>
            <p:nvPr/>
          </p:nvSpPr>
          <p:spPr>
            <a:xfrm>
              <a:off x="430862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17"/>
            <p:cNvSpPr/>
            <p:nvPr/>
          </p:nvSpPr>
          <p:spPr>
            <a:xfrm>
              <a:off x="433057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17"/>
            <p:cNvSpPr/>
            <p:nvPr/>
          </p:nvSpPr>
          <p:spPr>
            <a:xfrm>
              <a:off x="4352525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17"/>
            <p:cNvSpPr/>
            <p:nvPr/>
          </p:nvSpPr>
          <p:spPr>
            <a:xfrm>
              <a:off x="4374075" y="1190325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17"/>
            <p:cNvSpPr/>
            <p:nvPr/>
          </p:nvSpPr>
          <p:spPr>
            <a:xfrm>
              <a:off x="4396000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17"/>
            <p:cNvSpPr/>
            <p:nvPr/>
          </p:nvSpPr>
          <p:spPr>
            <a:xfrm>
              <a:off x="4439900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17"/>
            <p:cNvSpPr/>
            <p:nvPr/>
          </p:nvSpPr>
          <p:spPr>
            <a:xfrm>
              <a:off x="42431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17"/>
            <p:cNvSpPr/>
            <p:nvPr/>
          </p:nvSpPr>
          <p:spPr>
            <a:xfrm>
              <a:off x="4265125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17"/>
            <p:cNvSpPr/>
            <p:nvPr/>
          </p:nvSpPr>
          <p:spPr>
            <a:xfrm>
              <a:off x="42866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17"/>
            <p:cNvSpPr/>
            <p:nvPr/>
          </p:nvSpPr>
          <p:spPr>
            <a:xfrm>
              <a:off x="430862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17"/>
            <p:cNvSpPr/>
            <p:nvPr/>
          </p:nvSpPr>
          <p:spPr>
            <a:xfrm>
              <a:off x="43305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17"/>
            <p:cNvSpPr/>
            <p:nvPr/>
          </p:nvSpPr>
          <p:spPr>
            <a:xfrm>
              <a:off x="4352525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17"/>
            <p:cNvSpPr/>
            <p:nvPr/>
          </p:nvSpPr>
          <p:spPr>
            <a:xfrm>
              <a:off x="4374075" y="121187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17"/>
            <p:cNvSpPr/>
            <p:nvPr/>
          </p:nvSpPr>
          <p:spPr>
            <a:xfrm>
              <a:off x="439600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17"/>
            <p:cNvSpPr/>
            <p:nvPr/>
          </p:nvSpPr>
          <p:spPr>
            <a:xfrm>
              <a:off x="441795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17"/>
            <p:cNvSpPr/>
            <p:nvPr/>
          </p:nvSpPr>
          <p:spPr>
            <a:xfrm>
              <a:off x="4439900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17"/>
            <p:cNvSpPr/>
            <p:nvPr/>
          </p:nvSpPr>
          <p:spPr>
            <a:xfrm>
              <a:off x="42431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17"/>
            <p:cNvSpPr/>
            <p:nvPr/>
          </p:nvSpPr>
          <p:spPr>
            <a:xfrm>
              <a:off x="4265125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17"/>
            <p:cNvSpPr/>
            <p:nvPr/>
          </p:nvSpPr>
          <p:spPr>
            <a:xfrm>
              <a:off x="42866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17"/>
            <p:cNvSpPr/>
            <p:nvPr/>
          </p:nvSpPr>
          <p:spPr>
            <a:xfrm>
              <a:off x="430862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17"/>
            <p:cNvSpPr/>
            <p:nvPr/>
          </p:nvSpPr>
          <p:spPr>
            <a:xfrm>
              <a:off x="43305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17"/>
            <p:cNvSpPr/>
            <p:nvPr/>
          </p:nvSpPr>
          <p:spPr>
            <a:xfrm>
              <a:off x="4352525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17"/>
            <p:cNvSpPr/>
            <p:nvPr/>
          </p:nvSpPr>
          <p:spPr>
            <a:xfrm>
              <a:off x="4374075" y="123382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17"/>
            <p:cNvSpPr/>
            <p:nvPr/>
          </p:nvSpPr>
          <p:spPr>
            <a:xfrm>
              <a:off x="439600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17"/>
            <p:cNvSpPr/>
            <p:nvPr/>
          </p:nvSpPr>
          <p:spPr>
            <a:xfrm>
              <a:off x="441795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17"/>
            <p:cNvSpPr/>
            <p:nvPr/>
          </p:nvSpPr>
          <p:spPr>
            <a:xfrm>
              <a:off x="4439900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17"/>
            <p:cNvSpPr/>
            <p:nvPr/>
          </p:nvSpPr>
          <p:spPr>
            <a:xfrm>
              <a:off x="4461450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17"/>
            <p:cNvSpPr/>
            <p:nvPr/>
          </p:nvSpPr>
          <p:spPr>
            <a:xfrm>
              <a:off x="4461450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17"/>
            <p:cNvSpPr/>
            <p:nvPr/>
          </p:nvSpPr>
          <p:spPr>
            <a:xfrm>
              <a:off x="446145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17"/>
            <p:cNvSpPr/>
            <p:nvPr/>
          </p:nvSpPr>
          <p:spPr>
            <a:xfrm>
              <a:off x="446145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1" name="Google Shape;8321;p17"/>
          <p:cNvGrpSpPr/>
          <p:nvPr/>
        </p:nvGrpSpPr>
        <p:grpSpPr>
          <a:xfrm>
            <a:off x="7374357" y="1229181"/>
            <a:ext cx="1049633" cy="523940"/>
            <a:chOff x="138482" y="584556"/>
            <a:chExt cx="1049633" cy="523940"/>
          </a:xfrm>
        </p:grpSpPr>
        <p:sp>
          <p:nvSpPr>
            <p:cNvPr id="8322" name="Google Shape;8322;p1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1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1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1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1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1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1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1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1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1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1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1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1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1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1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7" name="Google Shape;8337;p17"/>
          <p:cNvGrpSpPr/>
          <p:nvPr/>
        </p:nvGrpSpPr>
        <p:grpSpPr>
          <a:xfrm flipH="1">
            <a:off x="4047182" y="540006"/>
            <a:ext cx="1049633" cy="523940"/>
            <a:chOff x="138482" y="584556"/>
            <a:chExt cx="1049633" cy="523940"/>
          </a:xfrm>
        </p:grpSpPr>
        <p:sp>
          <p:nvSpPr>
            <p:cNvPr id="8338" name="Google Shape;8338;p1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1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1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1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1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1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1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1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1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1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1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1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1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1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1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8353" name="Shape 8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4" name="Google Shape;8354;p18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8355" name="Google Shape;8355;p18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8356" name="Google Shape;8356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9" name="Google Shape;8399;p18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8400" name="Google Shape;8400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3" name="Google Shape;8443;p18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8444" name="Google Shape;8444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87" name="Google Shape;8487;p18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8488" name="Google Shape;8488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1" name="Google Shape;8531;p18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8532" name="Google Shape;8532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75" name="Google Shape;8575;p18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8576" name="Google Shape;8576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3" name="Google Shape;8583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4" name="Google Shape;8584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9" name="Google Shape;8619;p18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8620" name="Google Shape;8620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3" name="Google Shape;8663;p18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8664" name="Google Shape;8664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7" name="Google Shape;8707;p18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8708" name="Google Shape;8708;p1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1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1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1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1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1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1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1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1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1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1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1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1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1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1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1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1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1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1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1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1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1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1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1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1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1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1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1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1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1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1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1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1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1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1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1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1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1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1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1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1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1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1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51" name="Google Shape;8751;p18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8752" name="Google Shape;8752;p18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8753" name="Google Shape;8753;p18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18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18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18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18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18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18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18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18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18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18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18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18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18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18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18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18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18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18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18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18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18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18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18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18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18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18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0" name="Google Shape;8780;p18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8781" name="Google Shape;8781;p1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1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1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1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1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1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1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1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1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1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1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1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1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1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1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1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1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1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1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1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1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1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1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1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1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1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1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8" name="Google Shape;8808;p18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8809" name="Google Shape;8809;p1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1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1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1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1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1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1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1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1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1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1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1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1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1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1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1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1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1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1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1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1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1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1" name="Google Shape;8831;p1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2" name="Google Shape;8832;p1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3" name="Google Shape;8833;p1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4" name="Google Shape;8834;p1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5" name="Google Shape;8835;p1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36" name="Google Shape;8836;p18"/>
          <p:cNvSpPr txBox="1"/>
          <p:nvPr>
            <p:ph type="title"/>
          </p:nvPr>
        </p:nvSpPr>
        <p:spPr>
          <a:xfrm>
            <a:off x="35322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37" name="Google Shape;8837;p18"/>
          <p:cNvSpPr txBox="1"/>
          <p:nvPr>
            <p:ph idx="1" type="subTitle"/>
          </p:nvPr>
        </p:nvSpPr>
        <p:spPr>
          <a:xfrm>
            <a:off x="3716550" y="3500100"/>
            <a:ext cx="47073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38" name="Google Shape;8838;p18"/>
          <p:cNvSpPr txBox="1"/>
          <p:nvPr>
            <p:ph hasCustomPrompt="1" idx="2" type="title"/>
          </p:nvPr>
        </p:nvSpPr>
        <p:spPr>
          <a:xfrm>
            <a:off x="6955575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8839" name="Google Shape;8839;p18"/>
          <p:cNvGrpSpPr/>
          <p:nvPr/>
        </p:nvGrpSpPr>
        <p:grpSpPr>
          <a:xfrm>
            <a:off x="720288" y="3854987"/>
            <a:ext cx="748469" cy="748491"/>
            <a:chOff x="3296450" y="2545375"/>
            <a:chExt cx="212025" cy="212025"/>
          </a:xfrm>
        </p:grpSpPr>
        <p:sp>
          <p:nvSpPr>
            <p:cNvPr id="8840" name="Google Shape;8840;p18"/>
            <p:cNvSpPr/>
            <p:nvPr/>
          </p:nvSpPr>
          <p:spPr>
            <a:xfrm>
              <a:off x="3417550" y="25453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18"/>
            <p:cNvSpPr/>
            <p:nvPr/>
          </p:nvSpPr>
          <p:spPr>
            <a:xfrm>
              <a:off x="3386975" y="2575550"/>
              <a:ext cx="30600" cy="30575"/>
            </a:xfrm>
            <a:custGeom>
              <a:rect b="b" l="l" r="r" t="t"/>
              <a:pathLst>
                <a:path extrusionOk="0" h="1223" w="1224">
                  <a:moveTo>
                    <a:pt x="1" y="0"/>
                  </a:moveTo>
                  <a:lnTo>
                    <a:pt x="1" y="1223"/>
                  </a:lnTo>
                  <a:lnTo>
                    <a:pt x="1223" y="122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18"/>
            <p:cNvSpPr/>
            <p:nvPr/>
          </p:nvSpPr>
          <p:spPr>
            <a:xfrm>
              <a:off x="329645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18"/>
            <p:cNvSpPr/>
            <p:nvPr/>
          </p:nvSpPr>
          <p:spPr>
            <a:xfrm>
              <a:off x="3326625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18"/>
            <p:cNvSpPr/>
            <p:nvPr/>
          </p:nvSpPr>
          <p:spPr>
            <a:xfrm>
              <a:off x="335680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18"/>
            <p:cNvSpPr/>
            <p:nvPr/>
          </p:nvSpPr>
          <p:spPr>
            <a:xfrm>
              <a:off x="3386975" y="260610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18"/>
            <p:cNvSpPr/>
            <p:nvPr/>
          </p:nvSpPr>
          <p:spPr>
            <a:xfrm>
              <a:off x="341755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18"/>
            <p:cNvSpPr/>
            <p:nvPr/>
          </p:nvSpPr>
          <p:spPr>
            <a:xfrm>
              <a:off x="3447725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18"/>
            <p:cNvSpPr/>
            <p:nvPr/>
          </p:nvSpPr>
          <p:spPr>
            <a:xfrm>
              <a:off x="329645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18"/>
            <p:cNvSpPr/>
            <p:nvPr/>
          </p:nvSpPr>
          <p:spPr>
            <a:xfrm>
              <a:off x="3326625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18"/>
            <p:cNvSpPr/>
            <p:nvPr/>
          </p:nvSpPr>
          <p:spPr>
            <a:xfrm>
              <a:off x="335680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18"/>
            <p:cNvSpPr/>
            <p:nvPr/>
          </p:nvSpPr>
          <p:spPr>
            <a:xfrm>
              <a:off x="3386975" y="2636275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18"/>
            <p:cNvSpPr/>
            <p:nvPr/>
          </p:nvSpPr>
          <p:spPr>
            <a:xfrm>
              <a:off x="341755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18"/>
            <p:cNvSpPr/>
            <p:nvPr/>
          </p:nvSpPr>
          <p:spPr>
            <a:xfrm>
              <a:off x="3447725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18"/>
            <p:cNvSpPr/>
            <p:nvPr/>
          </p:nvSpPr>
          <p:spPr>
            <a:xfrm>
              <a:off x="329645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18"/>
            <p:cNvSpPr/>
            <p:nvPr/>
          </p:nvSpPr>
          <p:spPr>
            <a:xfrm>
              <a:off x="3326625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18"/>
            <p:cNvSpPr/>
            <p:nvPr/>
          </p:nvSpPr>
          <p:spPr>
            <a:xfrm>
              <a:off x="335680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18"/>
            <p:cNvSpPr/>
            <p:nvPr/>
          </p:nvSpPr>
          <p:spPr>
            <a:xfrm>
              <a:off x="3386975" y="266645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18"/>
            <p:cNvSpPr/>
            <p:nvPr/>
          </p:nvSpPr>
          <p:spPr>
            <a:xfrm>
              <a:off x="341755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18"/>
            <p:cNvSpPr/>
            <p:nvPr/>
          </p:nvSpPr>
          <p:spPr>
            <a:xfrm>
              <a:off x="3447725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18"/>
            <p:cNvSpPr/>
            <p:nvPr/>
          </p:nvSpPr>
          <p:spPr>
            <a:xfrm>
              <a:off x="329645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18"/>
            <p:cNvSpPr/>
            <p:nvPr/>
          </p:nvSpPr>
          <p:spPr>
            <a:xfrm>
              <a:off x="3326625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18"/>
            <p:cNvSpPr/>
            <p:nvPr/>
          </p:nvSpPr>
          <p:spPr>
            <a:xfrm>
              <a:off x="335680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18"/>
            <p:cNvSpPr/>
            <p:nvPr/>
          </p:nvSpPr>
          <p:spPr>
            <a:xfrm>
              <a:off x="3386975" y="2696625"/>
              <a:ext cx="30600" cy="30600"/>
            </a:xfrm>
            <a:custGeom>
              <a:rect b="b" l="l" r="r" t="t"/>
              <a:pathLst>
                <a:path extrusionOk="0" h="1224" w="1224">
                  <a:moveTo>
                    <a:pt x="1" y="1"/>
                  </a:moveTo>
                  <a:lnTo>
                    <a:pt x="1" y="1223"/>
                  </a:lnTo>
                  <a:lnTo>
                    <a:pt x="1223" y="1223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18"/>
            <p:cNvSpPr/>
            <p:nvPr/>
          </p:nvSpPr>
          <p:spPr>
            <a:xfrm>
              <a:off x="341755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0" y="1"/>
                  </a:moveTo>
                  <a:lnTo>
                    <a:pt x="0" y="1223"/>
                  </a:lnTo>
                  <a:lnTo>
                    <a:pt x="1207" y="12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18"/>
            <p:cNvSpPr/>
            <p:nvPr/>
          </p:nvSpPr>
          <p:spPr>
            <a:xfrm>
              <a:off x="3447725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0" y="1"/>
                  </a:moveTo>
                  <a:lnTo>
                    <a:pt x="0" y="1223"/>
                  </a:lnTo>
                  <a:lnTo>
                    <a:pt x="1207" y="12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18"/>
            <p:cNvSpPr/>
            <p:nvPr/>
          </p:nvSpPr>
          <p:spPr>
            <a:xfrm>
              <a:off x="3326625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0"/>
                  </a:moveTo>
                  <a:lnTo>
                    <a:pt x="1" y="1207"/>
                  </a:lnTo>
                  <a:lnTo>
                    <a:pt x="1208" y="120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18"/>
            <p:cNvSpPr/>
            <p:nvPr/>
          </p:nvSpPr>
          <p:spPr>
            <a:xfrm>
              <a:off x="3356800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0"/>
                  </a:moveTo>
                  <a:lnTo>
                    <a:pt x="1" y="1207"/>
                  </a:lnTo>
                  <a:lnTo>
                    <a:pt x="1208" y="120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18"/>
            <p:cNvSpPr/>
            <p:nvPr/>
          </p:nvSpPr>
          <p:spPr>
            <a:xfrm>
              <a:off x="3386975" y="272720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0"/>
                  </a:moveTo>
                  <a:lnTo>
                    <a:pt x="1" y="1207"/>
                  </a:lnTo>
                  <a:lnTo>
                    <a:pt x="1223" y="120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18"/>
            <p:cNvSpPr/>
            <p:nvPr/>
          </p:nvSpPr>
          <p:spPr>
            <a:xfrm>
              <a:off x="3417550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18"/>
            <p:cNvSpPr/>
            <p:nvPr/>
          </p:nvSpPr>
          <p:spPr>
            <a:xfrm>
              <a:off x="3447725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18"/>
            <p:cNvSpPr/>
            <p:nvPr/>
          </p:nvSpPr>
          <p:spPr>
            <a:xfrm>
              <a:off x="3477900" y="2606100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18"/>
            <p:cNvSpPr/>
            <p:nvPr/>
          </p:nvSpPr>
          <p:spPr>
            <a:xfrm>
              <a:off x="3477900" y="2636275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18"/>
            <p:cNvSpPr/>
            <p:nvPr/>
          </p:nvSpPr>
          <p:spPr>
            <a:xfrm>
              <a:off x="3477900" y="2666450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18"/>
            <p:cNvSpPr/>
            <p:nvPr/>
          </p:nvSpPr>
          <p:spPr>
            <a:xfrm>
              <a:off x="3477900" y="2696625"/>
              <a:ext cx="30575" cy="30600"/>
            </a:xfrm>
            <a:custGeom>
              <a:rect b="b" l="l" r="r" t="t"/>
              <a:pathLst>
                <a:path extrusionOk="0" h="1224" w="1223">
                  <a:moveTo>
                    <a:pt x="0" y="1"/>
                  </a:moveTo>
                  <a:lnTo>
                    <a:pt x="0" y="1223"/>
                  </a:lnTo>
                  <a:lnTo>
                    <a:pt x="1223" y="1223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5" name="Google Shape;8875;p18"/>
          <p:cNvGrpSpPr/>
          <p:nvPr/>
        </p:nvGrpSpPr>
        <p:grpSpPr>
          <a:xfrm rot="10800000">
            <a:off x="2176911" y="2788893"/>
            <a:ext cx="698971" cy="1814615"/>
            <a:chOff x="5283950" y="3156675"/>
            <a:chExt cx="141900" cy="368375"/>
          </a:xfrm>
        </p:grpSpPr>
        <p:sp>
          <p:nvSpPr>
            <p:cNvPr id="8876" name="Google Shape;8876;p18"/>
            <p:cNvSpPr/>
            <p:nvPr/>
          </p:nvSpPr>
          <p:spPr>
            <a:xfrm>
              <a:off x="5369000" y="315667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18"/>
            <p:cNvSpPr/>
            <p:nvPr/>
          </p:nvSpPr>
          <p:spPr>
            <a:xfrm>
              <a:off x="5340775" y="31566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18"/>
            <p:cNvSpPr/>
            <p:nvPr/>
          </p:nvSpPr>
          <p:spPr>
            <a:xfrm>
              <a:off x="5312175" y="315667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18"/>
            <p:cNvSpPr/>
            <p:nvPr/>
          </p:nvSpPr>
          <p:spPr>
            <a:xfrm>
              <a:off x="5369000" y="3184875"/>
              <a:ext cx="28225" cy="28650"/>
            </a:xfrm>
            <a:custGeom>
              <a:rect b="b" l="l" r="r" t="t"/>
              <a:pathLst>
                <a:path extrusionOk="0" h="1146" w="1129">
                  <a:moveTo>
                    <a:pt x="0" y="1"/>
                  </a:moveTo>
                  <a:lnTo>
                    <a:pt x="0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18"/>
            <p:cNvSpPr/>
            <p:nvPr/>
          </p:nvSpPr>
          <p:spPr>
            <a:xfrm>
              <a:off x="5340775" y="3184875"/>
              <a:ext cx="28250" cy="28650"/>
            </a:xfrm>
            <a:custGeom>
              <a:rect b="b" l="l" r="r" t="t"/>
              <a:pathLst>
                <a:path extrusionOk="0" h="1146" w="1130">
                  <a:moveTo>
                    <a:pt x="1" y="1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18"/>
            <p:cNvSpPr/>
            <p:nvPr/>
          </p:nvSpPr>
          <p:spPr>
            <a:xfrm>
              <a:off x="5312175" y="31848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18"/>
            <p:cNvSpPr/>
            <p:nvPr/>
          </p:nvSpPr>
          <p:spPr>
            <a:xfrm>
              <a:off x="5369000" y="3213500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18"/>
            <p:cNvSpPr/>
            <p:nvPr/>
          </p:nvSpPr>
          <p:spPr>
            <a:xfrm>
              <a:off x="5340775" y="3213500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18"/>
            <p:cNvSpPr/>
            <p:nvPr/>
          </p:nvSpPr>
          <p:spPr>
            <a:xfrm>
              <a:off x="5312175" y="3213500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18"/>
            <p:cNvSpPr/>
            <p:nvPr/>
          </p:nvSpPr>
          <p:spPr>
            <a:xfrm>
              <a:off x="5369000" y="3241700"/>
              <a:ext cx="28225" cy="28250"/>
            </a:xfrm>
            <a:custGeom>
              <a:rect b="b" l="l" r="r" t="t"/>
              <a:pathLst>
                <a:path extrusionOk="0" h="1130" w="1129">
                  <a:moveTo>
                    <a:pt x="0" y="1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18"/>
            <p:cNvSpPr/>
            <p:nvPr/>
          </p:nvSpPr>
          <p:spPr>
            <a:xfrm>
              <a:off x="5340775" y="32417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18"/>
            <p:cNvSpPr/>
            <p:nvPr/>
          </p:nvSpPr>
          <p:spPr>
            <a:xfrm>
              <a:off x="5312175" y="3241700"/>
              <a:ext cx="28625" cy="28250"/>
            </a:xfrm>
            <a:custGeom>
              <a:rect b="b" l="l" r="r" t="t"/>
              <a:pathLst>
                <a:path extrusionOk="0" h="1130" w="1145">
                  <a:moveTo>
                    <a:pt x="1" y="1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18"/>
            <p:cNvSpPr/>
            <p:nvPr/>
          </p:nvSpPr>
          <p:spPr>
            <a:xfrm>
              <a:off x="5369000" y="326992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18"/>
            <p:cNvSpPr/>
            <p:nvPr/>
          </p:nvSpPr>
          <p:spPr>
            <a:xfrm>
              <a:off x="5340775" y="326992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18"/>
            <p:cNvSpPr/>
            <p:nvPr/>
          </p:nvSpPr>
          <p:spPr>
            <a:xfrm>
              <a:off x="5312175" y="326992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18"/>
            <p:cNvSpPr/>
            <p:nvPr/>
          </p:nvSpPr>
          <p:spPr>
            <a:xfrm>
              <a:off x="5369000" y="3298125"/>
              <a:ext cx="28225" cy="28625"/>
            </a:xfrm>
            <a:custGeom>
              <a:rect b="b" l="l" r="r" t="t"/>
              <a:pathLst>
                <a:path extrusionOk="0" h="1145" w="1129">
                  <a:moveTo>
                    <a:pt x="0" y="1"/>
                  </a:moveTo>
                  <a:lnTo>
                    <a:pt x="0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18"/>
            <p:cNvSpPr/>
            <p:nvPr/>
          </p:nvSpPr>
          <p:spPr>
            <a:xfrm>
              <a:off x="5340775" y="3298125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1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18"/>
            <p:cNvSpPr/>
            <p:nvPr/>
          </p:nvSpPr>
          <p:spPr>
            <a:xfrm>
              <a:off x="5312175" y="3298125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18"/>
            <p:cNvSpPr/>
            <p:nvPr/>
          </p:nvSpPr>
          <p:spPr>
            <a:xfrm>
              <a:off x="5369000" y="3326750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18"/>
            <p:cNvSpPr/>
            <p:nvPr/>
          </p:nvSpPr>
          <p:spPr>
            <a:xfrm>
              <a:off x="5340775" y="3326750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18"/>
            <p:cNvSpPr/>
            <p:nvPr/>
          </p:nvSpPr>
          <p:spPr>
            <a:xfrm>
              <a:off x="5312175" y="3326750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18"/>
            <p:cNvSpPr/>
            <p:nvPr/>
          </p:nvSpPr>
          <p:spPr>
            <a:xfrm>
              <a:off x="5369000" y="3354950"/>
              <a:ext cx="28225" cy="28250"/>
            </a:xfrm>
            <a:custGeom>
              <a:rect b="b" l="l" r="r" t="t"/>
              <a:pathLst>
                <a:path extrusionOk="0" h="1130" w="1129">
                  <a:moveTo>
                    <a:pt x="0" y="1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18"/>
            <p:cNvSpPr/>
            <p:nvPr/>
          </p:nvSpPr>
          <p:spPr>
            <a:xfrm>
              <a:off x="5340775" y="33549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18"/>
            <p:cNvSpPr/>
            <p:nvPr/>
          </p:nvSpPr>
          <p:spPr>
            <a:xfrm>
              <a:off x="5312175" y="3354950"/>
              <a:ext cx="28625" cy="28250"/>
            </a:xfrm>
            <a:custGeom>
              <a:rect b="b" l="l" r="r" t="t"/>
              <a:pathLst>
                <a:path extrusionOk="0" h="1130" w="1145">
                  <a:moveTo>
                    <a:pt x="1" y="1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18"/>
            <p:cNvSpPr/>
            <p:nvPr/>
          </p:nvSpPr>
          <p:spPr>
            <a:xfrm>
              <a:off x="5369000" y="3383175"/>
              <a:ext cx="28225" cy="28625"/>
            </a:xfrm>
            <a:custGeom>
              <a:rect b="b" l="l" r="r" t="t"/>
              <a:pathLst>
                <a:path extrusionOk="0" h="1145" w="1129">
                  <a:moveTo>
                    <a:pt x="0" y="0"/>
                  </a:moveTo>
                  <a:lnTo>
                    <a:pt x="0" y="1144"/>
                  </a:lnTo>
                  <a:lnTo>
                    <a:pt x="1129" y="1144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18"/>
            <p:cNvSpPr/>
            <p:nvPr/>
          </p:nvSpPr>
          <p:spPr>
            <a:xfrm>
              <a:off x="5340775" y="3383175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0"/>
                  </a:moveTo>
                  <a:lnTo>
                    <a:pt x="1" y="1144"/>
                  </a:lnTo>
                  <a:lnTo>
                    <a:pt x="1129" y="1144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18"/>
            <p:cNvSpPr/>
            <p:nvPr/>
          </p:nvSpPr>
          <p:spPr>
            <a:xfrm>
              <a:off x="5312175" y="3383175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18"/>
            <p:cNvSpPr/>
            <p:nvPr/>
          </p:nvSpPr>
          <p:spPr>
            <a:xfrm>
              <a:off x="5397200" y="3411775"/>
              <a:ext cx="28650" cy="28225"/>
            </a:xfrm>
            <a:custGeom>
              <a:rect b="b" l="l" r="r" t="t"/>
              <a:pathLst>
                <a:path extrusionOk="0" h="1129" w="1146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18"/>
            <p:cNvSpPr/>
            <p:nvPr/>
          </p:nvSpPr>
          <p:spPr>
            <a:xfrm>
              <a:off x="5369000" y="341177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18"/>
            <p:cNvSpPr/>
            <p:nvPr/>
          </p:nvSpPr>
          <p:spPr>
            <a:xfrm>
              <a:off x="5340775" y="34117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18"/>
            <p:cNvSpPr/>
            <p:nvPr/>
          </p:nvSpPr>
          <p:spPr>
            <a:xfrm>
              <a:off x="5312175" y="341177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18"/>
            <p:cNvSpPr/>
            <p:nvPr/>
          </p:nvSpPr>
          <p:spPr>
            <a:xfrm>
              <a:off x="5283950" y="34117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30" y="1129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18"/>
            <p:cNvSpPr/>
            <p:nvPr/>
          </p:nvSpPr>
          <p:spPr>
            <a:xfrm>
              <a:off x="5340775" y="34399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18"/>
            <p:cNvSpPr/>
            <p:nvPr/>
          </p:nvSpPr>
          <p:spPr>
            <a:xfrm>
              <a:off x="5340775" y="3468200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0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18"/>
            <p:cNvSpPr/>
            <p:nvPr/>
          </p:nvSpPr>
          <p:spPr>
            <a:xfrm>
              <a:off x="5340775" y="34968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1" name="Google Shape;8911;p18"/>
          <p:cNvGrpSpPr/>
          <p:nvPr/>
        </p:nvGrpSpPr>
        <p:grpSpPr>
          <a:xfrm>
            <a:off x="857332" y="1750481"/>
            <a:ext cx="1049633" cy="523940"/>
            <a:chOff x="138482" y="584556"/>
            <a:chExt cx="1049633" cy="523940"/>
          </a:xfrm>
        </p:grpSpPr>
        <p:sp>
          <p:nvSpPr>
            <p:cNvPr id="8912" name="Google Shape;8912;p1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1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1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1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1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1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1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1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1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1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1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1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1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1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1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7" name="Google Shape;8927;p18"/>
          <p:cNvGrpSpPr/>
          <p:nvPr/>
        </p:nvGrpSpPr>
        <p:grpSpPr>
          <a:xfrm flipH="1">
            <a:off x="3724157" y="540006"/>
            <a:ext cx="1049633" cy="523940"/>
            <a:chOff x="138482" y="584556"/>
            <a:chExt cx="1049633" cy="523940"/>
          </a:xfrm>
        </p:grpSpPr>
        <p:sp>
          <p:nvSpPr>
            <p:cNvPr id="8928" name="Google Shape;8928;p1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1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1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1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1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1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1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1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1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1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1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1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1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1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1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8943" name="Shape 8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4" name="Google Shape;8944;p19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8945" name="Google Shape;8945;p19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8946" name="Google Shape;8946;p19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19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19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19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19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19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19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19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19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19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19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19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19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19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19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19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19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19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19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19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19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19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19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19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19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19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19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3" name="Google Shape;8973;p19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8974" name="Google Shape;8974;p1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1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1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1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1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1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1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1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1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1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1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1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1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1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1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1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1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1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1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1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1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1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1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1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1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1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1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1" name="Google Shape;9001;p19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9002" name="Google Shape;9002;p1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1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1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1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1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1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1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1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1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1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1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1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1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1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1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1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1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1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1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1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1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1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1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1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1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1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1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29" name="Google Shape;9029;p19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9030" name="Google Shape;9030;p19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9031" name="Google Shape;9031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4" name="Google Shape;9074;p19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9075" name="Google Shape;9075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0" name="Google Shape;9100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1" name="Google Shape;9101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8" name="Google Shape;9118;p19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119" name="Google Shape;9119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2" name="Google Shape;9162;p19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9163" name="Google Shape;9163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1" name="Google Shape;9191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2" name="Google Shape;9192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3" name="Google Shape;9193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4" name="Google Shape;9194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8" name="Google Shape;9198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9" name="Google Shape;9199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0" name="Google Shape;9200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1" name="Google Shape;9201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2" name="Google Shape;9202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3" name="Google Shape;9203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4" name="Google Shape;9204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5" name="Google Shape;9205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06" name="Google Shape;9206;p19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9207" name="Google Shape;9207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8" name="Google Shape;9208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9" name="Google Shape;9209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0" name="Google Shape;9210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1" name="Google Shape;9211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2" name="Google Shape;9212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3" name="Google Shape;9213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4" name="Google Shape;9214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5" name="Google Shape;9215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9" name="Google Shape;9219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1" name="Google Shape;9221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2" name="Google Shape;9222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3" name="Google Shape;9223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4" name="Google Shape;9224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5" name="Google Shape;9225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0" name="Google Shape;9230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1" name="Google Shape;9231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2" name="Google Shape;9232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0" name="Google Shape;9250;p19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9251" name="Google Shape;9251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94" name="Google Shape;9294;p19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9295" name="Google Shape;9295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3" name="Google Shape;9323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4" name="Google Shape;9324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5" name="Google Shape;9325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38" name="Google Shape;9338;p19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9339" name="Google Shape;9339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8" name="Google Shape;9348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9" name="Google Shape;9349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0" name="Google Shape;9350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1" name="Google Shape;9351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2" name="Google Shape;9352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3" name="Google Shape;9353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4" name="Google Shape;9354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5" name="Google Shape;9355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6" name="Google Shape;9356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7" name="Google Shape;9357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8" name="Google Shape;9358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9" name="Google Shape;9359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0" name="Google Shape;9360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1" name="Google Shape;9361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2" name="Google Shape;9362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2" name="Google Shape;9382;p19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9383" name="Google Shape;9383;p1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1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1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1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1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1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1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1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1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1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1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1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1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1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1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1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1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1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1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1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1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1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1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1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1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1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1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1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1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1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1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1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1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1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1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1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1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1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1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1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1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1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1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26" name="Google Shape;942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27" name="Google Shape;9427;p19"/>
          <p:cNvSpPr txBox="1"/>
          <p:nvPr>
            <p:ph idx="1" type="subTitle"/>
          </p:nvPr>
        </p:nvSpPr>
        <p:spPr>
          <a:xfrm>
            <a:off x="7200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428" name="Google Shape;9428;p19"/>
          <p:cNvSpPr txBox="1"/>
          <p:nvPr>
            <p:ph idx="2" type="subTitle"/>
          </p:nvPr>
        </p:nvSpPr>
        <p:spPr>
          <a:xfrm>
            <a:off x="7200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29" name="Google Shape;9429;p19"/>
          <p:cNvSpPr txBox="1"/>
          <p:nvPr>
            <p:ph idx="3" type="subTitle"/>
          </p:nvPr>
        </p:nvSpPr>
        <p:spPr>
          <a:xfrm>
            <a:off x="35244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430" name="Google Shape;9430;p19"/>
          <p:cNvSpPr txBox="1"/>
          <p:nvPr>
            <p:ph idx="4" type="subTitle"/>
          </p:nvPr>
        </p:nvSpPr>
        <p:spPr>
          <a:xfrm>
            <a:off x="35244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31" name="Google Shape;9431;p19"/>
          <p:cNvSpPr txBox="1"/>
          <p:nvPr>
            <p:ph idx="5" type="subTitle"/>
          </p:nvPr>
        </p:nvSpPr>
        <p:spPr>
          <a:xfrm>
            <a:off x="63288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432" name="Google Shape;9432;p19"/>
          <p:cNvSpPr txBox="1"/>
          <p:nvPr>
            <p:ph idx="6" type="subTitle"/>
          </p:nvPr>
        </p:nvSpPr>
        <p:spPr>
          <a:xfrm>
            <a:off x="63288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33" name="Google Shape;9433;p19"/>
          <p:cNvSpPr txBox="1"/>
          <p:nvPr>
            <p:ph idx="7" type="subTitle"/>
          </p:nvPr>
        </p:nvSpPr>
        <p:spPr>
          <a:xfrm>
            <a:off x="7200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434" name="Google Shape;9434;p19"/>
          <p:cNvSpPr txBox="1"/>
          <p:nvPr>
            <p:ph idx="8" type="subTitle"/>
          </p:nvPr>
        </p:nvSpPr>
        <p:spPr>
          <a:xfrm>
            <a:off x="7200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35" name="Google Shape;9435;p19"/>
          <p:cNvSpPr txBox="1"/>
          <p:nvPr>
            <p:ph idx="9" type="subTitle"/>
          </p:nvPr>
        </p:nvSpPr>
        <p:spPr>
          <a:xfrm>
            <a:off x="35244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436" name="Google Shape;9436;p19"/>
          <p:cNvSpPr txBox="1"/>
          <p:nvPr>
            <p:ph idx="13" type="subTitle"/>
          </p:nvPr>
        </p:nvSpPr>
        <p:spPr>
          <a:xfrm>
            <a:off x="35244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37" name="Google Shape;9437;p19"/>
          <p:cNvSpPr txBox="1"/>
          <p:nvPr>
            <p:ph idx="14" type="subTitle"/>
          </p:nvPr>
        </p:nvSpPr>
        <p:spPr>
          <a:xfrm>
            <a:off x="63288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9438" name="Google Shape;9438;p19"/>
          <p:cNvGrpSpPr/>
          <p:nvPr/>
        </p:nvGrpSpPr>
        <p:grpSpPr>
          <a:xfrm>
            <a:off x="-385118" y="1174981"/>
            <a:ext cx="1049633" cy="523940"/>
            <a:chOff x="138482" y="584556"/>
            <a:chExt cx="1049633" cy="523940"/>
          </a:xfrm>
        </p:grpSpPr>
        <p:sp>
          <p:nvSpPr>
            <p:cNvPr id="9439" name="Google Shape;9439;p1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1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1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1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1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1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1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1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1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1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1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1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1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1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1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4" name="Google Shape;9454;p19"/>
          <p:cNvGrpSpPr/>
          <p:nvPr/>
        </p:nvGrpSpPr>
        <p:grpSpPr>
          <a:xfrm flipH="1">
            <a:off x="8424007" y="2723431"/>
            <a:ext cx="1049633" cy="523940"/>
            <a:chOff x="138482" y="584556"/>
            <a:chExt cx="1049633" cy="523940"/>
          </a:xfrm>
        </p:grpSpPr>
        <p:sp>
          <p:nvSpPr>
            <p:cNvPr id="9455" name="Google Shape;9455;p1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1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1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1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1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1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1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1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1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1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1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1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1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1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1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0" name="Google Shape;9470;p19"/>
          <p:cNvSpPr txBox="1"/>
          <p:nvPr>
            <p:ph idx="15" type="subTitle"/>
          </p:nvPr>
        </p:nvSpPr>
        <p:spPr>
          <a:xfrm>
            <a:off x="63288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6">
    <p:spTree>
      <p:nvGrpSpPr>
        <p:cNvPr id="9471" name="Shape 9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2" name="Google Shape;9472;p20"/>
          <p:cNvGrpSpPr/>
          <p:nvPr/>
        </p:nvGrpSpPr>
        <p:grpSpPr>
          <a:xfrm flipH="1">
            <a:off x="-329643" y="1017719"/>
            <a:ext cx="1049633" cy="523940"/>
            <a:chOff x="138482" y="584556"/>
            <a:chExt cx="1049633" cy="523940"/>
          </a:xfrm>
        </p:grpSpPr>
        <p:sp>
          <p:nvSpPr>
            <p:cNvPr id="9473" name="Google Shape;9473;p20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20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20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20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20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20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20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20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20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20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20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20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20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20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20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8" name="Google Shape;9488;p20"/>
          <p:cNvGrpSpPr/>
          <p:nvPr/>
        </p:nvGrpSpPr>
        <p:grpSpPr>
          <a:xfrm>
            <a:off x="8581282" y="3516531"/>
            <a:ext cx="1049633" cy="523940"/>
            <a:chOff x="138482" y="584556"/>
            <a:chExt cx="1049633" cy="523940"/>
          </a:xfrm>
        </p:grpSpPr>
        <p:sp>
          <p:nvSpPr>
            <p:cNvPr id="9489" name="Google Shape;9489;p20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20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20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20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20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20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20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20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20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20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20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20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20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20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20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4" name="Google Shape;9504;p20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9505" name="Google Shape;9505;p20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9506" name="Google Shape;9506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49" name="Google Shape;9549;p20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9550" name="Google Shape;9550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3" name="Google Shape;9593;p20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594" name="Google Shape;9594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9" name="Google Shape;9609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0" name="Google Shape;9610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2" name="Google Shape;9612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3" name="Google Shape;9613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5" name="Google Shape;9615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6" name="Google Shape;9616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8" name="Google Shape;9618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9" name="Google Shape;9619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7" name="Google Shape;9637;p20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9638" name="Google Shape;9638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1" name="Google Shape;9681;p20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9682" name="Google Shape;9682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25" name="Google Shape;9725;p20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9726" name="Google Shape;9726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2" name="Google Shape;9742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3" name="Google Shape;9743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4" name="Google Shape;9744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5" name="Google Shape;9745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6" name="Google Shape;9746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7" name="Google Shape;9747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8" name="Google Shape;9748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0" name="Google Shape;9750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1" name="Google Shape;9751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2" name="Google Shape;9752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3" name="Google Shape;9753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4" name="Google Shape;9754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5" name="Google Shape;9755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6" name="Google Shape;9756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7" name="Google Shape;9757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69" name="Google Shape;9769;p20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9770" name="Google Shape;9770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3" name="Google Shape;9813;p20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9814" name="Google Shape;9814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7" name="Google Shape;9857;p20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9858" name="Google Shape;9858;p2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2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2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2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2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2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2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2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2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2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2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2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2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2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2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2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2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2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2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2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2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2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2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1" name="Google Shape;9881;p2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2" name="Google Shape;9882;p2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2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2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2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2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2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2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2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2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2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2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2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2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2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2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2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2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2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2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01" name="Google Shape;9901;p20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9902" name="Google Shape;9902;p20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9903" name="Google Shape;9903;p20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20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20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20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20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20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20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20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20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20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20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20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20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20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20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20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20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20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20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20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20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20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20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20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20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20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20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0" name="Google Shape;9930;p20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9931" name="Google Shape;9931;p2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2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2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2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2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2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2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2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2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2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2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2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2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2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2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2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2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2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2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2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2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2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2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2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2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2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2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58" name="Google Shape;9958;p20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9959" name="Google Shape;9959;p2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2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2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2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2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2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2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2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2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2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2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2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2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2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2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2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2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2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2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2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2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2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2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2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2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2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2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86" name="Google Shape;99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489" name="Google Shape;489;p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490" name="Google Shape;49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34" name="Google Shape;53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" name="Google Shape;577;p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78" name="Google Shape;57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1" name="Google Shape;621;p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22" name="Google Shape;62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66" name="Google Shape;666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10" name="Google Shape;710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54" name="Google Shape;754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" name="Google Shape;797;p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98" name="Google Shape;798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842" name="Google Shape;842;p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5" name="Google Shape;885;p3"/>
          <p:cNvGrpSpPr/>
          <p:nvPr/>
        </p:nvGrpSpPr>
        <p:grpSpPr>
          <a:xfrm rot="5400000">
            <a:off x="6694689" y="3881629"/>
            <a:ext cx="361169" cy="1082581"/>
            <a:chOff x="5388975" y="525725"/>
            <a:chExt cx="186950" cy="560400"/>
          </a:xfrm>
        </p:grpSpPr>
        <p:sp>
          <p:nvSpPr>
            <p:cNvPr id="886" name="Google Shape;886;p3"/>
            <p:cNvSpPr/>
            <p:nvPr/>
          </p:nvSpPr>
          <p:spPr>
            <a:xfrm>
              <a:off x="5548850" y="5257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5522200" y="5257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5548850" y="55237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5495575" y="552375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15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5548850" y="5790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5495575" y="579025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548850" y="60567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5468925" y="6056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5548850" y="632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5442275" y="6323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5548850" y="6593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5442275" y="6593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5548850" y="68600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5415625" y="6860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5548850" y="7126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5548850" y="73930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5548850" y="7659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5548850" y="79260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5548850" y="819250"/>
              <a:ext cx="27075" cy="26650"/>
            </a:xfrm>
            <a:custGeom>
              <a:rect b="b" l="l" r="r" t="t"/>
              <a:pathLst>
                <a:path extrusionOk="0" h="1066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5548850" y="84587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5548850" y="8725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5548850" y="89957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5415625" y="8995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5548850" y="926225"/>
              <a:ext cx="27075" cy="26650"/>
            </a:xfrm>
            <a:custGeom>
              <a:rect b="b" l="l" r="r" t="t"/>
              <a:pathLst>
                <a:path extrusionOk="0" h="1066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5442275" y="92622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5548850" y="9528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5442275" y="9528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5548850" y="97950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5468925" y="9795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5548850" y="10061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5495575" y="1006150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5548850" y="103280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5495575" y="1032800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5548850" y="10594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5522200" y="10594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5388975" y="7126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5388975" y="7393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5388975" y="7659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5388975" y="7926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5388975" y="819250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5388975" y="8458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5388975" y="87252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815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3"/>
          <p:cNvGrpSpPr/>
          <p:nvPr/>
        </p:nvGrpSpPr>
        <p:grpSpPr>
          <a:xfrm>
            <a:off x="640021" y="3854938"/>
            <a:ext cx="748595" cy="748496"/>
            <a:chOff x="5373300" y="2439975"/>
            <a:chExt cx="188525" cy="188500"/>
          </a:xfrm>
        </p:grpSpPr>
        <p:sp>
          <p:nvSpPr>
            <p:cNvPr id="929" name="Google Shape;929;p3"/>
            <p:cNvSpPr/>
            <p:nvPr/>
          </p:nvSpPr>
          <p:spPr>
            <a:xfrm>
              <a:off x="5486150" y="2439975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5448550" y="2439975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5410925" y="2439975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552417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5486150" y="2477575"/>
              <a:ext cx="38050" cy="38050"/>
            </a:xfrm>
            <a:custGeom>
              <a:rect b="b" l="l" r="r" t="t"/>
              <a:pathLst>
                <a:path extrusionOk="0" h="1522" w="1522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448550" y="2477575"/>
              <a:ext cx="37625" cy="38050"/>
            </a:xfrm>
            <a:custGeom>
              <a:rect b="b" l="l" r="r" t="t"/>
              <a:pathLst>
                <a:path extrusionOk="0" h="1522" w="1505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41092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373300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52417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486150" y="2515600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448550" y="2515600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41092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373300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552417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5486150" y="2553200"/>
              <a:ext cx="38050" cy="37650"/>
            </a:xfrm>
            <a:custGeom>
              <a:rect b="b" l="l" r="r" t="t"/>
              <a:pathLst>
                <a:path extrusionOk="0" h="1506" w="1522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5448550" y="2553200"/>
              <a:ext cx="37625" cy="37650"/>
            </a:xfrm>
            <a:custGeom>
              <a:rect b="b" l="l" r="r" t="t"/>
              <a:pathLst>
                <a:path extrusionOk="0" h="1506" w="1505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541092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5373300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5486150" y="2590825"/>
              <a:ext cx="38050" cy="18825"/>
            </a:xfrm>
            <a:custGeom>
              <a:rect b="b" l="l" r="r" t="t"/>
              <a:pathLst>
                <a:path extrusionOk="0" h="753" w="1522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5448550" y="2590825"/>
              <a:ext cx="37625" cy="18825"/>
            </a:xfrm>
            <a:custGeom>
              <a:rect b="b" l="l" r="r" t="t"/>
              <a:pathLst>
                <a:path extrusionOk="0" h="753" w="1505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5410925" y="2590825"/>
              <a:ext cx="37650" cy="18825"/>
            </a:xfrm>
            <a:custGeom>
              <a:rect b="b" l="l" r="r" t="t"/>
              <a:pathLst>
                <a:path extrusionOk="0" h="753" w="1506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5461075" y="25657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5473625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5448550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5504975" y="2609625"/>
              <a:ext cx="19225" cy="18850"/>
            </a:xfrm>
            <a:custGeom>
              <a:rect b="b" l="l" r="r" t="t"/>
              <a:pathLst>
                <a:path extrusionOk="0" h="754" w="769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54736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544227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54109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3"/>
          <p:cNvGrpSpPr/>
          <p:nvPr/>
        </p:nvGrpSpPr>
        <p:grpSpPr>
          <a:xfrm rot="-5400000">
            <a:off x="7964223" y="3923899"/>
            <a:ext cx="316157" cy="1149669"/>
            <a:chOff x="4455175" y="2826325"/>
            <a:chExt cx="114450" cy="416200"/>
          </a:xfrm>
        </p:grpSpPr>
        <p:sp>
          <p:nvSpPr>
            <p:cNvPr id="958" name="Google Shape;958;p3"/>
            <p:cNvSpPr/>
            <p:nvPr/>
          </p:nvSpPr>
          <p:spPr>
            <a:xfrm>
              <a:off x="4475950" y="32044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4475950" y="3188400"/>
              <a:ext cx="72900" cy="27075"/>
            </a:xfrm>
            <a:custGeom>
              <a:rect b="b" l="l" r="r" t="t"/>
              <a:pathLst>
                <a:path extrusionOk="0" h="1083" w="2916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4475950" y="31656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4499075" y="31504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499075" y="31237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4499075" y="31774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499075" y="32044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4499075" y="32154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499075" y="30426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4499075" y="30160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4499075" y="30696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4499075" y="30967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4499075" y="29352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4499075" y="290822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4499075" y="29619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499075" y="29889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4504175" y="2826325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50417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450417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52062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452062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4537075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4553550" y="2875325"/>
              <a:ext cx="16075" cy="16475"/>
            </a:xfrm>
            <a:custGeom>
              <a:rect b="b" l="l" r="r" t="t"/>
              <a:pathLst>
                <a:path extrusionOk="0" h="659" w="643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4487700" y="2842800"/>
              <a:ext cx="16500" cy="16075"/>
            </a:xfrm>
            <a:custGeom>
              <a:rect b="b" l="l" r="r" t="t"/>
              <a:pathLst>
                <a:path extrusionOk="0" h="643" w="66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4487700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4471250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50417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452062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537075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4487700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50417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452062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4487700" y="289177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4471250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4455175" y="2875325"/>
              <a:ext cx="16100" cy="16475"/>
            </a:xfrm>
            <a:custGeom>
              <a:rect b="b" l="l" r="r" t="t"/>
              <a:pathLst>
                <a:path extrusionOk="0" h="659" w="644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3"/>
          <p:cNvGrpSpPr/>
          <p:nvPr/>
        </p:nvGrpSpPr>
        <p:grpSpPr>
          <a:xfrm>
            <a:off x="640032" y="1168331"/>
            <a:ext cx="1049633" cy="523940"/>
            <a:chOff x="138482" y="584556"/>
            <a:chExt cx="1049633" cy="523940"/>
          </a:xfrm>
        </p:grpSpPr>
        <p:sp>
          <p:nvSpPr>
            <p:cNvPr id="994" name="Google Shape;994;p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3"/>
          <p:cNvGrpSpPr/>
          <p:nvPr/>
        </p:nvGrpSpPr>
        <p:grpSpPr>
          <a:xfrm flipH="1">
            <a:off x="7972732" y="1735731"/>
            <a:ext cx="1049633" cy="523940"/>
            <a:chOff x="138482" y="584556"/>
            <a:chExt cx="1049633" cy="523940"/>
          </a:xfrm>
        </p:grpSpPr>
        <p:sp>
          <p:nvSpPr>
            <p:cNvPr id="1010" name="Google Shape;1010;p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3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026" name="Google Shape;1026;p3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027" name="Google Shape;1027;p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3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055" name="Google Shape;1055;p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" name="Google Shape;1082;p3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083" name="Google Shape;1083;p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0" name="Google Shape;1110;p3"/>
          <p:cNvSpPr txBox="1"/>
          <p:nvPr>
            <p:ph type="title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1" name="Google Shape;1111;p3"/>
          <p:cNvSpPr txBox="1"/>
          <p:nvPr>
            <p:ph idx="1" type="subTitle"/>
          </p:nvPr>
        </p:nvSpPr>
        <p:spPr>
          <a:xfrm>
            <a:off x="2126100" y="3500100"/>
            <a:ext cx="48918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2" name="Google Shape;1112;p3"/>
          <p:cNvSpPr txBox="1"/>
          <p:nvPr>
            <p:ph hasCustomPrompt="1" idx="2" type="title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987" name="Shape 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8" name="Google Shape;9988;p21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9989" name="Google Shape;9989;p21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9990" name="Google Shape;9990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5" name="Google Shape;10005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6" name="Google Shape;10006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1" name="Google Shape;10011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3" name="Google Shape;10033;p21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0034" name="Google Shape;10034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7" name="Google Shape;10077;p21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0078" name="Google Shape;10078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1" name="Google Shape;10121;p21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0122" name="Google Shape;10122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8" name="Google Shape;10138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9" name="Google Shape;10139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0" name="Google Shape;10140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1" name="Google Shape;10141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2" name="Google Shape;10142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3" name="Google Shape;10143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4" name="Google Shape;10144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6" name="Google Shape;10146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7" name="Google Shape;10147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8" name="Google Shape;10148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9" name="Google Shape;10149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5" name="Google Shape;10165;p21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0166" name="Google Shape;10166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9" name="Google Shape;10209;p21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0210" name="Google Shape;10210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53" name="Google Shape;10253;p21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0254" name="Google Shape;10254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9" name="Google Shape;10279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0" name="Google Shape;10280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97" name="Google Shape;10297;p21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0298" name="Google Shape;10298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41" name="Google Shape;10341;p21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0342" name="Google Shape;10342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85" name="Google Shape;10385;p21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0386" name="Google Shape;10386;p21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0387" name="Google Shape;10387;p21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21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21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21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21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21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21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21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21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21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21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21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21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21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21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21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3" name="Google Shape;10403;p21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4" name="Google Shape;10404;p21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21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6" name="Google Shape;10406;p21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7" name="Google Shape;10407;p21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21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9" name="Google Shape;10409;p21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0" name="Google Shape;10410;p21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21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2" name="Google Shape;10412;p21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3" name="Google Shape;10413;p21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14" name="Google Shape;10414;p21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0415" name="Google Shape;10415;p21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21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21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21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21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21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21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21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21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21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21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21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21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21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21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21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21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21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21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21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21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21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21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21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21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21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21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42" name="Google Shape;10442;p21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0443" name="Google Shape;10443;p21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21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21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21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21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21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21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21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21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21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21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21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21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21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21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21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21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21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21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21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21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21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21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21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21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21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21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70" name="Google Shape;10470;p21"/>
          <p:cNvSpPr txBox="1"/>
          <p:nvPr>
            <p:ph hasCustomPrompt="1" type="title"/>
          </p:nvPr>
        </p:nvSpPr>
        <p:spPr>
          <a:xfrm>
            <a:off x="1113750" y="1734750"/>
            <a:ext cx="2880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471" name="Google Shape;10471;p21"/>
          <p:cNvSpPr txBox="1"/>
          <p:nvPr>
            <p:ph idx="1" type="subTitle"/>
          </p:nvPr>
        </p:nvSpPr>
        <p:spPr>
          <a:xfrm>
            <a:off x="1513350" y="2540025"/>
            <a:ext cx="20808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72" name="Google Shape;10472;p21"/>
          <p:cNvSpPr txBox="1"/>
          <p:nvPr>
            <p:ph hasCustomPrompt="1" idx="2" type="title"/>
          </p:nvPr>
        </p:nvSpPr>
        <p:spPr>
          <a:xfrm>
            <a:off x="5150252" y="1734750"/>
            <a:ext cx="2880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473" name="Google Shape;10473;p21"/>
          <p:cNvSpPr txBox="1"/>
          <p:nvPr>
            <p:ph idx="3" type="subTitle"/>
          </p:nvPr>
        </p:nvSpPr>
        <p:spPr>
          <a:xfrm>
            <a:off x="5569500" y="2540025"/>
            <a:ext cx="20415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0474" name="Google Shape;10474;p21"/>
          <p:cNvGrpSpPr/>
          <p:nvPr/>
        </p:nvGrpSpPr>
        <p:grpSpPr>
          <a:xfrm>
            <a:off x="1148228" y="4237329"/>
            <a:ext cx="275098" cy="366258"/>
            <a:chOff x="2664400" y="2169200"/>
            <a:chExt cx="78000" cy="103850"/>
          </a:xfrm>
        </p:grpSpPr>
        <p:sp>
          <p:nvSpPr>
            <p:cNvPr id="10475" name="Google Shape;10475;p21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21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21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21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21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21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1" name="Google Shape;10481;p21"/>
          <p:cNvGrpSpPr/>
          <p:nvPr/>
        </p:nvGrpSpPr>
        <p:grpSpPr>
          <a:xfrm>
            <a:off x="1515965" y="3990919"/>
            <a:ext cx="433691" cy="607831"/>
            <a:chOff x="3320750" y="2845525"/>
            <a:chExt cx="176750" cy="247700"/>
          </a:xfrm>
        </p:grpSpPr>
        <p:sp>
          <p:nvSpPr>
            <p:cNvPr id="10482" name="Google Shape;10482;p21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21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21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21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21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21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21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21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21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21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21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21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21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21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21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21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21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21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21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21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21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3" name="Google Shape;10503;p21"/>
          <p:cNvGrpSpPr/>
          <p:nvPr/>
        </p:nvGrpSpPr>
        <p:grpSpPr>
          <a:xfrm>
            <a:off x="5326393" y="4146529"/>
            <a:ext cx="458061" cy="456968"/>
            <a:chOff x="5031225" y="2082975"/>
            <a:chExt cx="157150" cy="156775"/>
          </a:xfrm>
        </p:grpSpPr>
        <p:sp>
          <p:nvSpPr>
            <p:cNvPr id="10504" name="Google Shape;10504;p21"/>
            <p:cNvSpPr/>
            <p:nvPr/>
          </p:nvSpPr>
          <p:spPr>
            <a:xfrm>
              <a:off x="5094300" y="20829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21"/>
            <p:cNvSpPr/>
            <p:nvPr/>
          </p:nvSpPr>
          <p:spPr>
            <a:xfrm>
              <a:off x="5062950" y="21143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21"/>
            <p:cNvSpPr/>
            <p:nvPr/>
          </p:nvSpPr>
          <p:spPr>
            <a:xfrm>
              <a:off x="5094300" y="21143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21"/>
            <p:cNvSpPr/>
            <p:nvPr/>
          </p:nvSpPr>
          <p:spPr>
            <a:xfrm>
              <a:off x="5125650" y="21143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21"/>
            <p:cNvSpPr/>
            <p:nvPr/>
          </p:nvSpPr>
          <p:spPr>
            <a:xfrm>
              <a:off x="5031225" y="2145675"/>
              <a:ext cx="31750" cy="31375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21"/>
            <p:cNvSpPr/>
            <p:nvPr/>
          </p:nvSpPr>
          <p:spPr>
            <a:xfrm>
              <a:off x="5062950" y="21456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21"/>
            <p:cNvSpPr/>
            <p:nvPr/>
          </p:nvSpPr>
          <p:spPr>
            <a:xfrm>
              <a:off x="5094300" y="21456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21"/>
            <p:cNvSpPr/>
            <p:nvPr/>
          </p:nvSpPr>
          <p:spPr>
            <a:xfrm>
              <a:off x="5125650" y="21456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21"/>
            <p:cNvSpPr/>
            <p:nvPr/>
          </p:nvSpPr>
          <p:spPr>
            <a:xfrm>
              <a:off x="5157000" y="21456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21"/>
            <p:cNvSpPr/>
            <p:nvPr/>
          </p:nvSpPr>
          <p:spPr>
            <a:xfrm>
              <a:off x="5094300" y="2177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21"/>
            <p:cNvSpPr/>
            <p:nvPr/>
          </p:nvSpPr>
          <p:spPr>
            <a:xfrm>
              <a:off x="5094300" y="2208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8">
    <p:spTree>
      <p:nvGrpSpPr>
        <p:cNvPr id="10515" name="Shape 10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6" name="Google Shape;10516;p2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517" name="Google Shape;10517;p2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0518" name="Google Shape;10518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9" name="Google Shape;10519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0" name="Google Shape;10520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1" name="Google Shape;10521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2" name="Google Shape;10522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3" name="Google Shape;10523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4" name="Google Shape;10524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5" name="Google Shape;10525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7" name="Google Shape;10527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8" name="Google Shape;10528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9" name="Google Shape;10529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0" name="Google Shape;10530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1" name="Google Shape;10531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2" name="Google Shape;10532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3" name="Google Shape;10533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4" name="Google Shape;10534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5" name="Google Shape;10535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6" name="Google Shape;10536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7" name="Google Shape;10537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8" name="Google Shape;10538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9" name="Google Shape;10539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0" name="Google Shape;10540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1" name="Google Shape;10541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2" name="Google Shape;10542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9" name="Google Shape;10549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0" name="Google Shape;10550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1" name="Google Shape;10551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2" name="Google Shape;10552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3" name="Google Shape;10553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4" name="Google Shape;10554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5" name="Google Shape;10555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6" name="Google Shape;10556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7" name="Google Shape;10557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8" name="Google Shape;10558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61" name="Google Shape;10561;p2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0562" name="Google Shape;10562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5" name="Google Shape;10565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6" name="Google Shape;10566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7" name="Google Shape;10567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8" name="Google Shape;10568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9" name="Google Shape;10569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0" name="Google Shape;10570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1" name="Google Shape;10571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2" name="Google Shape;10572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3" name="Google Shape;10573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4" name="Google Shape;10574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5" name="Google Shape;10575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6" name="Google Shape;10576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7" name="Google Shape;10577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8" name="Google Shape;10578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9" name="Google Shape;10579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0" name="Google Shape;10580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1" name="Google Shape;10581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2" name="Google Shape;10582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3" name="Google Shape;10583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4" name="Google Shape;10584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5" name="Google Shape;10585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2" name="Google Shape;10592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3" name="Google Shape;10593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9" name="Google Shape;10599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0" name="Google Shape;10600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5" name="Google Shape;10605;p2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0606" name="Google Shape;10606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7" name="Google Shape;10607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4" name="Google Shape;10614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5" name="Google Shape;10615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6" name="Google Shape;10616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49" name="Google Shape;10649;p2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0650" name="Google Shape;10650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0" name="Google Shape;10660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1" name="Google Shape;10661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2" name="Google Shape;10662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3" name="Google Shape;10663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4" name="Google Shape;10664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5" name="Google Shape;10665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7" name="Google Shape;10667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8" name="Google Shape;10668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9" name="Google Shape;10669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0" name="Google Shape;10670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93" name="Google Shape;10693;p2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0694" name="Google Shape;10694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37" name="Google Shape;10737;p2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0738" name="Google Shape;10738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81" name="Google Shape;10781;p2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0782" name="Google Shape;10782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3" name="Google Shape;10793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4" name="Google Shape;10794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25" name="Google Shape;10825;p2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0826" name="Google Shape;10826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1" name="Google Shape;10851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2" name="Google Shape;10852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69" name="Google Shape;10869;p2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0870" name="Google Shape;10870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5" name="Google Shape;10905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6" name="Google Shape;10906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7" name="Google Shape;10907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8" name="Google Shape;10908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9" name="Google Shape;10909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0" name="Google Shape;10910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1" name="Google Shape;10911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2" name="Google Shape;10912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13" name="Google Shape;10913;p22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0914" name="Google Shape;10914;p22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0915" name="Google Shape;10915;p22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6" name="Google Shape;10916;p22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7" name="Google Shape;10917;p22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8" name="Google Shape;10918;p22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9" name="Google Shape;10919;p22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0" name="Google Shape;10920;p22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1" name="Google Shape;10921;p22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22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3" name="Google Shape;10923;p22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4" name="Google Shape;10924;p22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5" name="Google Shape;10925;p22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6" name="Google Shape;10926;p22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7" name="Google Shape;10927;p22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8" name="Google Shape;10928;p22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9" name="Google Shape;10929;p22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22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1" name="Google Shape;10931;p22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2" name="Google Shape;10932;p22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3" name="Google Shape;10933;p22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4" name="Google Shape;10934;p22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22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22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22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22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22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0" name="Google Shape;10940;p22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1" name="Google Shape;10941;p22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2" name="Google Shape;10942;p22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0943" name="Google Shape;10943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8" name="Google Shape;10948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9" name="Google Shape;10949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0" name="Google Shape;10950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5" name="Google Shape;10965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6" name="Google Shape;10966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0" name="Google Shape;10970;p22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0971" name="Google Shape;10971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1" name="Google Shape;10981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2" name="Google Shape;10982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7" name="Google Shape;10997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98" name="Google Shape;10998;p22"/>
          <p:cNvSpPr txBox="1"/>
          <p:nvPr>
            <p:ph type="title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99" name="Google Shape;10999;p22"/>
          <p:cNvSpPr txBox="1"/>
          <p:nvPr>
            <p:ph idx="1" type="subTitle"/>
          </p:nvPr>
        </p:nvSpPr>
        <p:spPr>
          <a:xfrm>
            <a:off x="2126100" y="3500100"/>
            <a:ext cx="48918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00" name="Google Shape;11000;p22"/>
          <p:cNvSpPr txBox="1"/>
          <p:nvPr>
            <p:ph hasCustomPrompt="1" idx="2" type="title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11001" name="Google Shape;11001;p22"/>
          <p:cNvGrpSpPr/>
          <p:nvPr/>
        </p:nvGrpSpPr>
        <p:grpSpPr>
          <a:xfrm>
            <a:off x="720005" y="4128446"/>
            <a:ext cx="610887" cy="475057"/>
            <a:chOff x="2136175" y="3290300"/>
            <a:chExt cx="241400" cy="187725"/>
          </a:xfrm>
        </p:grpSpPr>
        <p:sp>
          <p:nvSpPr>
            <p:cNvPr id="11002" name="Google Shape;11002;p22"/>
            <p:cNvSpPr/>
            <p:nvPr/>
          </p:nvSpPr>
          <p:spPr>
            <a:xfrm>
              <a:off x="2136175" y="3290300"/>
              <a:ext cx="26650" cy="27050"/>
            </a:xfrm>
            <a:custGeom>
              <a:rect b="b" l="l" r="r" t="t"/>
              <a:pathLst>
                <a:path extrusionOk="0" h="1082" w="1066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22"/>
            <p:cNvSpPr/>
            <p:nvPr/>
          </p:nvSpPr>
          <p:spPr>
            <a:xfrm>
              <a:off x="2162800" y="32903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22"/>
            <p:cNvSpPr/>
            <p:nvPr/>
          </p:nvSpPr>
          <p:spPr>
            <a:xfrm>
              <a:off x="2189850" y="329030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1" y="0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22"/>
            <p:cNvSpPr/>
            <p:nvPr/>
          </p:nvSpPr>
          <p:spPr>
            <a:xfrm>
              <a:off x="2216500" y="32903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22"/>
            <p:cNvSpPr/>
            <p:nvPr/>
          </p:nvSpPr>
          <p:spPr>
            <a:xfrm>
              <a:off x="2243525" y="329030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1" y="0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22"/>
            <p:cNvSpPr/>
            <p:nvPr/>
          </p:nvSpPr>
          <p:spPr>
            <a:xfrm>
              <a:off x="2270175" y="32903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22"/>
            <p:cNvSpPr/>
            <p:nvPr/>
          </p:nvSpPr>
          <p:spPr>
            <a:xfrm>
              <a:off x="2297225" y="329030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22"/>
            <p:cNvSpPr/>
            <p:nvPr/>
          </p:nvSpPr>
          <p:spPr>
            <a:xfrm>
              <a:off x="2323875" y="32903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22"/>
            <p:cNvSpPr/>
            <p:nvPr/>
          </p:nvSpPr>
          <p:spPr>
            <a:xfrm>
              <a:off x="2136175" y="3317325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22"/>
            <p:cNvSpPr/>
            <p:nvPr/>
          </p:nvSpPr>
          <p:spPr>
            <a:xfrm>
              <a:off x="2162800" y="33173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3" y="106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22"/>
            <p:cNvSpPr/>
            <p:nvPr/>
          </p:nvSpPr>
          <p:spPr>
            <a:xfrm>
              <a:off x="2189850" y="33173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22"/>
            <p:cNvSpPr/>
            <p:nvPr/>
          </p:nvSpPr>
          <p:spPr>
            <a:xfrm>
              <a:off x="2216500" y="3317325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22"/>
            <p:cNvSpPr/>
            <p:nvPr/>
          </p:nvSpPr>
          <p:spPr>
            <a:xfrm>
              <a:off x="2243525" y="33173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22"/>
            <p:cNvSpPr/>
            <p:nvPr/>
          </p:nvSpPr>
          <p:spPr>
            <a:xfrm>
              <a:off x="2270175" y="33173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1"/>
                  </a:moveTo>
                  <a:lnTo>
                    <a:pt x="1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22"/>
            <p:cNvSpPr/>
            <p:nvPr/>
          </p:nvSpPr>
          <p:spPr>
            <a:xfrm>
              <a:off x="2297225" y="33173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22"/>
            <p:cNvSpPr/>
            <p:nvPr/>
          </p:nvSpPr>
          <p:spPr>
            <a:xfrm>
              <a:off x="2323875" y="3317325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1"/>
                  </a:moveTo>
                  <a:lnTo>
                    <a:pt x="0" y="1067"/>
                  </a:lnTo>
                  <a:lnTo>
                    <a:pt x="1082" y="1067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22"/>
            <p:cNvSpPr/>
            <p:nvPr/>
          </p:nvSpPr>
          <p:spPr>
            <a:xfrm>
              <a:off x="2136175" y="3343975"/>
              <a:ext cx="26650" cy="27075"/>
            </a:xfrm>
            <a:custGeom>
              <a:rect b="b" l="l" r="r" t="t"/>
              <a:pathLst>
                <a:path extrusionOk="0" h="1083" w="1066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22"/>
            <p:cNvSpPr/>
            <p:nvPr/>
          </p:nvSpPr>
          <p:spPr>
            <a:xfrm>
              <a:off x="2162800" y="33439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22"/>
            <p:cNvSpPr/>
            <p:nvPr/>
          </p:nvSpPr>
          <p:spPr>
            <a:xfrm>
              <a:off x="2189850" y="33439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22"/>
            <p:cNvSpPr/>
            <p:nvPr/>
          </p:nvSpPr>
          <p:spPr>
            <a:xfrm>
              <a:off x="2216500" y="33439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22"/>
            <p:cNvSpPr/>
            <p:nvPr/>
          </p:nvSpPr>
          <p:spPr>
            <a:xfrm>
              <a:off x="2243525" y="33439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22"/>
            <p:cNvSpPr/>
            <p:nvPr/>
          </p:nvSpPr>
          <p:spPr>
            <a:xfrm>
              <a:off x="2270175" y="33439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p22"/>
            <p:cNvSpPr/>
            <p:nvPr/>
          </p:nvSpPr>
          <p:spPr>
            <a:xfrm>
              <a:off x="2297225" y="33439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p22"/>
            <p:cNvSpPr/>
            <p:nvPr/>
          </p:nvSpPr>
          <p:spPr>
            <a:xfrm>
              <a:off x="2323875" y="33439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p22"/>
            <p:cNvSpPr/>
            <p:nvPr/>
          </p:nvSpPr>
          <p:spPr>
            <a:xfrm>
              <a:off x="2136175" y="3371025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22"/>
            <p:cNvSpPr/>
            <p:nvPr/>
          </p:nvSpPr>
          <p:spPr>
            <a:xfrm>
              <a:off x="2162800" y="33710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22"/>
            <p:cNvSpPr/>
            <p:nvPr/>
          </p:nvSpPr>
          <p:spPr>
            <a:xfrm>
              <a:off x="2189850" y="33710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22"/>
            <p:cNvSpPr/>
            <p:nvPr/>
          </p:nvSpPr>
          <p:spPr>
            <a:xfrm>
              <a:off x="2216500" y="3371025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22"/>
            <p:cNvSpPr/>
            <p:nvPr/>
          </p:nvSpPr>
          <p:spPr>
            <a:xfrm>
              <a:off x="2243525" y="33710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22"/>
            <p:cNvSpPr/>
            <p:nvPr/>
          </p:nvSpPr>
          <p:spPr>
            <a:xfrm>
              <a:off x="2270175" y="3371025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22"/>
            <p:cNvSpPr/>
            <p:nvPr/>
          </p:nvSpPr>
          <p:spPr>
            <a:xfrm>
              <a:off x="2297225" y="33710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22"/>
            <p:cNvSpPr/>
            <p:nvPr/>
          </p:nvSpPr>
          <p:spPr>
            <a:xfrm>
              <a:off x="2323875" y="3371025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22"/>
            <p:cNvSpPr/>
            <p:nvPr/>
          </p:nvSpPr>
          <p:spPr>
            <a:xfrm>
              <a:off x="2136175" y="3397675"/>
              <a:ext cx="26650" cy="26650"/>
            </a:xfrm>
            <a:custGeom>
              <a:rect b="b" l="l" r="r" t="t"/>
              <a:pathLst>
                <a:path extrusionOk="0" h="1066" w="1066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22"/>
            <p:cNvSpPr/>
            <p:nvPr/>
          </p:nvSpPr>
          <p:spPr>
            <a:xfrm>
              <a:off x="2162800" y="3397675"/>
              <a:ext cx="27075" cy="26650"/>
            </a:xfrm>
            <a:custGeom>
              <a:rect b="b" l="l" r="r" t="t"/>
              <a:pathLst>
                <a:path extrusionOk="0" h="1066" w="1083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22"/>
            <p:cNvSpPr/>
            <p:nvPr/>
          </p:nvSpPr>
          <p:spPr>
            <a:xfrm>
              <a:off x="2189850" y="33976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22"/>
            <p:cNvSpPr/>
            <p:nvPr/>
          </p:nvSpPr>
          <p:spPr>
            <a:xfrm>
              <a:off x="2216500" y="3397675"/>
              <a:ext cx="27050" cy="26650"/>
            </a:xfrm>
            <a:custGeom>
              <a:rect b="b" l="l" r="r" t="t"/>
              <a:pathLst>
                <a:path extrusionOk="0" h="1066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22"/>
            <p:cNvSpPr/>
            <p:nvPr/>
          </p:nvSpPr>
          <p:spPr>
            <a:xfrm>
              <a:off x="2243525" y="33976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22"/>
            <p:cNvSpPr/>
            <p:nvPr/>
          </p:nvSpPr>
          <p:spPr>
            <a:xfrm>
              <a:off x="2270175" y="3397675"/>
              <a:ext cx="27075" cy="26650"/>
            </a:xfrm>
            <a:custGeom>
              <a:rect b="b" l="l" r="r" t="t"/>
              <a:pathLst>
                <a:path extrusionOk="0" h="1066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22"/>
            <p:cNvSpPr/>
            <p:nvPr/>
          </p:nvSpPr>
          <p:spPr>
            <a:xfrm>
              <a:off x="2297225" y="33976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22"/>
            <p:cNvSpPr/>
            <p:nvPr/>
          </p:nvSpPr>
          <p:spPr>
            <a:xfrm>
              <a:off x="2323875" y="3397675"/>
              <a:ext cx="27050" cy="26650"/>
            </a:xfrm>
            <a:custGeom>
              <a:rect b="b" l="l" r="r" t="t"/>
              <a:pathLst>
                <a:path extrusionOk="0" h="1066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22"/>
            <p:cNvSpPr/>
            <p:nvPr/>
          </p:nvSpPr>
          <p:spPr>
            <a:xfrm>
              <a:off x="2136175" y="3424300"/>
              <a:ext cx="26650" cy="27075"/>
            </a:xfrm>
            <a:custGeom>
              <a:rect b="b" l="l" r="r" t="t"/>
              <a:pathLst>
                <a:path extrusionOk="0" h="1083" w="1066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22"/>
            <p:cNvSpPr/>
            <p:nvPr/>
          </p:nvSpPr>
          <p:spPr>
            <a:xfrm>
              <a:off x="2162800" y="34243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3" y="1082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22"/>
            <p:cNvSpPr/>
            <p:nvPr/>
          </p:nvSpPr>
          <p:spPr>
            <a:xfrm>
              <a:off x="2189850" y="34243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22"/>
            <p:cNvSpPr/>
            <p:nvPr/>
          </p:nvSpPr>
          <p:spPr>
            <a:xfrm>
              <a:off x="2216500" y="34243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22"/>
            <p:cNvSpPr/>
            <p:nvPr/>
          </p:nvSpPr>
          <p:spPr>
            <a:xfrm>
              <a:off x="2243525" y="34243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22"/>
            <p:cNvSpPr/>
            <p:nvPr/>
          </p:nvSpPr>
          <p:spPr>
            <a:xfrm>
              <a:off x="2270175" y="34243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22"/>
            <p:cNvSpPr/>
            <p:nvPr/>
          </p:nvSpPr>
          <p:spPr>
            <a:xfrm>
              <a:off x="2297225" y="34243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22"/>
            <p:cNvSpPr/>
            <p:nvPr/>
          </p:nvSpPr>
          <p:spPr>
            <a:xfrm>
              <a:off x="2323875" y="34243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22"/>
            <p:cNvSpPr/>
            <p:nvPr/>
          </p:nvSpPr>
          <p:spPr>
            <a:xfrm>
              <a:off x="2136175" y="3451350"/>
              <a:ext cx="26650" cy="26675"/>
            </a:xfrm>
            <a:custGeom>
              <a:rect b="b" l="l" r="r" t="t"/>
              <a:pathLst>
                <a:path extrusionOk="0" h="1067" w="1066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22"/>
            <p:cNvSpPr/>
            <p:nvPr/>
          </p:nvSpPr>
          <p:spPr>
            <a:xfrm>
              <a:off x="2162800" y="34513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3" y="106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22"/>
            <p:cNvSpPr/>
            <p:nvPr/>
          </p:nvSpPr>
          <p:spPr>
            <a:xfrm>
              <a:off x="2189850" y="34513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22"/>
            <p:cNvSpPr/>
            <p:nvPr/>
          </p:nvSpPr>
          <p:spPr>
            <a:xfrm>
              <a:off x="2216500" y="3451350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22"/>
            <p:cNvSpPr/>
            <p:nvPr/>
          </p:nvSpPr>
          <p:spPr>
            <a:xfrm>
              <a:off x="2243525" y="34513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p22"/>
            <p:cNvSpPr/>
            <p:nvPr/>
          </p:nvSpPr>
          <p:spPr>
            <a:xfrm>
              <a:off x="2270175" y="3451350"/>
              <a:ext cx="27075" cy="26675"/>
            </a:xfrm>
            <a:custGeom>
              <a:rect b="b" l="l" r="r" t="t"/>
              <a:pathLst>
                <a:path extrusionOk="0" h="1067" w="1083">
                  <a:moveTo>
                    <a:pt x="1" y="0"/>
                  </a:moveTo>
                  <a:lnTo>
                    <a:pt x="1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22"/>
            <p:cNvSpPr/>
            <p:nvPr/>
          </p:nvSpPr>
          <p:spPr>
            <a:xfrm>
              <a:off x="2297225" y="34513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22"/>
            <p:cNvSpPr/>
            <p:nvPr/>
          </p:nvSpPr>
          <p:spPr>
            <a:xfrm>
              <a:off x="2323875" y="3451350"/>
              <a:ext cx="27050" cy="26675"/>
            </a:xfrm>
            <a:custGeom>
              <a:rect b="b" l="l" r="r" t="t"/>
              <a:pathLst>
                <a:path extrusionOk="0" h="1067" w="1082">
                  <a:moveTo>
                    <a:pt x="0" y="0"/>
                  </a:moveTo>
                  <a:lnTo>
                    <a:pt x="0" y="1066"/>
                  </a:lnTo>
                  <a:lnTo>
                    <a:pt x="1082" y="1066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22"/>
            <p:cNvSpPr/>
            <p:nvPr/>
          </p:nvSpPr>
          <p:spPr>
            <a:xfrm>
              <a:off x="2350900" y="329030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1" y="0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22"/>
            <p:cNvSpPr/>
            <p:nvPr/>
          </p:nvSpPr>
          <p:spPr>
            <a:xfrm>
              <a:off x="2350900" y="33173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1"/>
                  </a:moveTo>
                  <a:lnTo>
                    <a:pt x="1" y="1067"/>
                  </a:lnTo>
                  <a:lnTo>
                    <a:pt x="1067" y="1067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22"/>
            <p:cNvSpPr/>
            <p:nvPr/>
          </p:nvSpPr>
          <p:spPr>
            <a:xfrm>
              <a:off x="2350900" y="33439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22"/>
            <p:cNvSpPr/>
            <p:nvPr/>
          </p:nvSpPr>
          <p:spPr>
            <a:xfrm>
              <a:off x="2350900" y="337102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22"/>
            <p:cNvSpPr/>
            <p:nvPr/>
          </p:nvSpPr>
          <p:spPr>
            <a:xfrm>
              <a:off x="2350900" y="33976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22"/>
            <p:cNvSpPr/>
            <p:nvPr/>
          </p:nvSpPr>
          <p:spPr>
            <a:xfrm>
              <a:off x="2350900" y="34243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1" y="1"/>
                  </a:moveTo>
                  <a:lnTo>
                    <a:pt x="1" y="1082"/>
                  </a:lnTo>
                  <a:lnTo>
                    <a:pt x="1067" y="108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22"/>
            <p:cNvSpPr/>
            <p:nvPr/>
          </p:nvSpPr>
          <p:spPr>
            <a:xfrm>
              <a:off x="2350900" y="34513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5" name="Google Shape;11065;p22"/>
          <p:cNvGrpSpPr/>
          <p:nvPr/>
        </p:nvGrpSpPr>
        <p:grpSpPr>
          <a:xfrm rot="2700000">
            <a:off x="7604780" y="3991717"/>
            <a:ext cx="746807" cy="748501"/>
            <a:chOff x="2895575" y="3314200"/>
            <a:chExt cx="165400" cy="165775"/>
          </a:xfrm>
        </p:grpSpPr>
        <p:sp>
          <p:nvSpPr>
            <p:cNvPr id="11066" name="Google Shape;11066;p22"/>
            <p:cNvSpPr/>
            <p:nvPr/>
          </p:nvSpPr>
          <p:spPr>
            <a:xfrm>
              <a:off x="2990025" y="3314200"/>
              <a:ext cx="23925" cy="23525"/>
            </a:xfrm>
            <a:custGeom>
              <a:rect b="b" l="l" r="r" t="t"/>
              <a:pathLst>
                <a:path extrusionOk="0" h="941" w="957">
                  <a:moveTo>
                    <a:pt x="0" y="0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22"/>
            <p:cNvSpPr/>
            <p:nvPr/>
          </p:nvSpPr>
          <p:spPr>
            <a:xfrm>
              <a:off x="3013925" y="3314200"/>
              <a:ext cx="23550" cy="23525"/>
            </a:xfrm>
            <a:custGeom>
              <a:rect b="b" l="l" r="r" t="t"/>
              <a:pathLst>
                <a:path extrusionOk="0" h="941" w="942">
                  <a:moveTo>
                    <a:pt x="1" y="0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p22"/>
            <p:cNvSpPr/>
            <p:nvPr/>
          </p:nvSpPr>
          <p:spPr>
            <a:xfrm>
              <a:off x="3037450" y="3314200"/>
              <a:ext cx="23525" cy="23525"/>
            </a:xfrm>
            <a:custGeom>
              <a:rect b="b" l="l" r="r" t="t"/>
              <a:pathLst>
                <a:path extrusionOk="0" h="941" w="941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p22"/>
            <p:cNvSpPr/>
            <p:nvPr/>
          </p:nvSpPr>
          <p:spPr>
            <a:xfrm>
              <a:off x="2966525" y="3337700"/>
              <a:ext cx="23525" cy="23550"/>
            </a:xfrm>
            <a:custGeom>
              <a:rect b="b" l="l" r="r" t="t"/>
              <a:pathLst>
                <a:path extrusionOk="0" h="942" w="941">
                  <a:moveTo>
                    <a:pt x="0" y="1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22"/>
            <p:cNvSpPr/>
            <p:nvPr/>
          </p:nvSpPr>
          <p:spPr>
            <a:xfrm>
              <a:off x="2990025" y="3337700"/>
              <a:ext cx="23925" cy="23550"/>
            </a:xfrm>
            <a:custGeom>
              <a:rect b="b" l="l" r="r" t="t"/>
              <a:pathLst>
                <a:path extrusionOk="0" h="942" w="957">
                  <a:moveTo>
                    <a:pt x="0" y="1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22"/>
            <p:cNvSpPr/>
            <p:nvPr/>
          </p:nvSpPr>
          <p:spPr>
            <a:xfrm>
              <a:off x="3013925" y="3337700"/>
              <a:ext cx="23550" cy="23550"/>
            </a:xfrm>
            <a:custGeom>
              <a:rect b="b" l="l" r="r" t="t"/>
              <a:pathLst>
                <a:path extrusionOk="0" h="942" w="942">
                  <a:moveTo>
                    <a:pt x="1" y="1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22"/>
            <p:cNvSpPr/>
            <p:nvPr/>
          </p:nvSpPr>
          <p:spPr>
            <a:xfrm>
              <a:off x="3037450" y="3337700"/>
              <a:ext cx="23525" cy="23550"/>
            </a:xfrm>
            <a:custGeom>
              <a:rect b="b" l="l" r="r" t="t"/>
              <a:pathLst>
                <a:path extrusionOk="0" h="942" w="941">
                  <a:moveTo>
                    <a:pt x="0" y="1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22"/>
            <p:cNvSpPr/>
            <p:nvPr/>
          </p:nvSpPr>
          <p:spPr>
            <a:xfrm>
              <a:off x="2942600" y="3361225"/>
              <a:ext cx="23950" cy="23925"/>
            </a:xfrm>
            <a:custGeom>
              <a:rect b="b" l="l" r="r" t="t"/>
              <a:pathLst>
                <a:path extrusionOk="0" h="957" w="958">
                  <a:moveTo>
                    <a:pt x="1" y="0"/>
                  </a:moveTo>
                  <a:lnTo>
                    <a:pt x="1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22"/>
            <p:cNvSpPr/>
            <p:nvPr/>
          </p:nvSpPr>
          <p:spPr>
            <a:xfrm>
              <a:off x="2966525" y="3361225"/>
              <a:ext cx="23525" cy="23925"/>
            </a:xfrm>
            <a:custGeom>
              <a:rect b="b" l="l" r="r" t="t"/>
              <a:pathLst>
                <a:path extrusionOk="0" h="957" w="941">
                  <a:moveTo>
                    <a:pt x="0" y="0"/>
                  </a:moveTo>
                  <a:lnTo>
                    <a:pt x="0" y="956"/>
                  </a:lnTo>
                  <a:lnTo>
                    <a:pt x="940" y="95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22"/>
            <p:cNvSpPr/>
            <p:nvPr/>
          </p:nvSpPr>
          <p:spPr>
            <a:xfrm>
              <a:off x="2990025" y="3361225"/>
              <a:ext cx="23925" cy="23925"/>
            </a:xfrm>
            <a:custGeom>
              <a:rect b="b" l="l" r="r" t="t"/>
              <a:pathLst>
                <a:path extrusionOk="0" h="957" w="957">
                  <a:moveTo>
                    <a:pt x="0" y="0"/>
                  </a:moveTo>
                  <a:lnTo>
                    <a:pt x="0" y="956"/>
                  </a:lnTo>
                  <a:lnTo>
                    <a:pt x="957" y="956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22"/>
            <p:cNvSpPr/>
            <p:nvPr/>
          </p:nvSpPr>
          <p:spPr>
            <a:xfrm>
              <a:off x="3013925" y="3361225"/>
              <a:ext cx="23550" cy="23925"/>
            </a:xfrm>
            <a:custGeom>
              <a:rect b="b" l="l" r="r" t="t"/>
              <a:pathLst>
                <a:path extrusionOk="0" h="957" w="942">
                  <a:moveTo>
                    <a:pt x="1" y="0"/>
                  </a:moveTo>
                  <a:lnTo>
                    <a:pt x="1" y="956"/>
                  </a:lnTo>
                  <a:lnTo>
                    <a:pt x="941" y="95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22"/>
            <p:cNvSpPr/>
            <p:nvPr/>
          </p:nvSpPr>
          <p:spPr>
            <a:xfrm>
              <a:off x="3037450" y="3361225"/>
              <a:ext cx="23525" cy="23925"/>
            </a:xfrm>
            <a:custGeom>
              <a:rect b="b" l="l" r="r" t="t"/>
              <a:pathLst>
                <a:path extrusionOk="0" h="957" w="941">
                  <a:moveTo>
                    <a:pt x="0" y="0"/>
                  </a:moveTo>
                  <a:lnTo>
                    <a:pt x="0" y="956"/>
                  </a:lnTo>
                  <a:lnTo>
                    <a:pt x="941" y="95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22"/>
            <p:cNvSpPr/>
            <p:nvPr/>
          </p:nvSpPr>
          <p:spPr>
            <a:xfrm>
              <a:off x="2919100" y="3385125"/>
              <a:ext cx="23525" cy="23525"/>
            </a:xfrm>
            <a:custGeom>
              <a:rect b="b" l="l" r="r" t="t"/>
              <a:pathLst>
                <a:path extrusionOk="0" h="941" w="941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22"/>
            <p:cNvSpPr/>
            <p:nvPr/>
          </p:nvSpPr>
          <p:spPr>
            <a:xfrm>
              <a:off x="2942600" y="3385125"/>
              <a:ext cx="23950" cy="23525"/>
            </a:xfrm>
            <a:custGeom>
              <a:rect b="b" l="l" r="r" t="t"/>
              <a:pathLst>
                <a:path extrusionOk="0" h="941" w="958">
                  <a:moveTo>
                    <a:pt x="1" y="0"/>
                  </a:moveTo>
                  <a:lnTo>
                    <a:pt x="1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22"/>
            <p:cNvSpPr/>
            <p:nvPr/>
          </p:nvSpPr>
          <p:spPr>
            <a:xfrm>
              <a:off x="2966525" y="3385125"/>
              <a:ext cx="23525" cy="23525"/>
            </a:xfrm>
            <a:custGeom>
              <a:rect b="b" l="l" r="r" t="t"/>
              <a:pathLst>
                <a:path extrusionOk="0" h="941" w="941">
                  <a:moveTo>
                    <a:pt x="0" y="0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22"/>
            <p:cNvSpPr/>
            <p:nvPr/>
          </p:nvSpPr>
          <p:spPr>
            <a:xfrm>
              <a:off x="2895575" y="3456050"/>
              <a:ext cx="23550" cy="23925"/>
            </a:xfrm>
            <a:custGeom>
              <a:rect b="b" l="l" r="r" t="t"/>
              <a:pathLst>
                <a:path extrusionOk="0" h="957" w="942">
                  <a:moveTo>
                    <a:pt x="1" y="1"/>
                  </a:moveTo>
                  <a:lnTo>
                    <a:pt x="1" y="957"/>
                  </a:lnTo>
                  <a:lnTo>
                    <a:pt x="941" y="95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22"/>
            <p:cNvSpPr/>
            <p:nvPr/>
          </p:nvSpPr>
          <p:spPr>
            <a:xfrm>
              <a:off x="2990025" y="3385125"/>
              <a:ext cx="23925" cy="23525"/>
            </a:xfrm>
            <a:custGeom>
              <a:rect b="b" l="l" r="r" t="t"/>
              <a:pathLst>
                <a:path extrusionOk="0" h="941" w="957">
                  <a:moveTo>
                    <a:pt x="0" y="0"/>
                  </a:moveTo>
                  <a:lnTo>
                    <a:pt x="0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22"/>
            <p:cNvSpPr/>
            <p:nvPr/>
          </p:nvSpPr>
          <p:spPr>
            <a:xfrm>
              <a:off x="3013925" y="3385125"/>
              <a:ext cx="23550" cy="23525"/>
            </a:xfrm>
            <a:custGeom>
              <a:rect b="b" l="l" r="r" t="t"/>
              <a:pathLst>
                <a:path extrusionOk="0" h="941" w="942">
                  <a:moveTo>
                    <a:pt x="1" y="0"/>
                  </a:moveTo>
                  <a:lnTo>
                    <a:pt x="1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22"/>
            <p:cNvSpPr/>
            <p:nvPr/>
          </p:nvSpPr>
          <p:spPr>
            <a:xfrm>
              <a:off x="2919100" y="3408625"/>
              <a:ext cx="23525" cy="23950"/>
            </a:xfrm>
            <a:custGeom>
              <a:rect b="b" l="l" r="r" t="t"/>
              <a:pathLst>
                <a:path extrusionOk="0" h="958" w="941">
                  <a:moveTo>
                    <a:pt x="0" y="1"/>
                  </a:moveTo>
                  <a:lnTo>
                    <a:pt x="0" y="957"/>
                  </a:lnTo>
                  <a:lnTo>
                    <a:pt x="941" y="95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22"/>
            <p:cNvSpPr/>
            <p:nvPr/>
          </p:nvSpPr>
          <p:spPr>
            <a:xfrm>
              <a:off x="2942600" y="3408625"/>
              <a:ext cx="23950" cy="23950"/>
            </a:xfrm>
            <a:custGeom>
              <a:rect b="b" l="l" r="r" t="t"/>
              <a:pathLst>
                <a:path extrusionOk="0" h="958" w="958">
                  <a:moveTo>
                    <a:pt x="1" y="1"/>
                  </a:moveTo>
                  <a:lnTo>
                    <a:pt x="1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22"/>
            <p:cNvSpPr/>
            <p:nvPr/>
          </p:nvSpPr>
          <p:spPr>
            <a:xfrm>
              <a:off x="2966525" y="3408625"/>
              <a:ext cx="23525" cy="23950"/>
            </a:xfrm>
            <a:custGeom>
              <a:rect b="b" l="l" r="r" t="t"/>
              <a:pathLst>
                <a:path extrusionOk="0" h="958" w="941">
                  <a:moveTo>
                    <a:pt x="0" y="1"/>
                  </a:moveTo>
                  <a:lnTo>
                    <a:pt x="0" y="957"/>
                  </a:lnTo>
                  <a:lnTo>
                    <a:pt x="940" y="957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22"/>
            <p:cNvSpPr/>
            <p:nvPr/>
          </p:nvSpPr>
          <p:spPr>
            <a:xfrm>
              <a:off x="2990025" y="3408625"/>
              <a:ext cx="23925" cy="23950"/>
            </a:xfrm>
            <a:custGeom>
              <a:rect b="b" l="l" r="r" t="t"/>
              <a:pathLst>
                <a:path extrusionOk="0" h="958" w="957">
                  <a:moveTo>
                    <a:pt x="0" y="1"/>
                  </a:moveTo>
                  <a:lnTo>
                    <a:pt x="0" y="957"/>
                  </a:lnTo>
                  <a:lnTo>
                    <a:pt x="957" y="957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22"/>
            <p:cNvSpPr/>
            <p:nvPr/>
          </p:nvSpPr>
          <p:spPr>
            <a:xfrm>
              <a:off x="2919100" y="3432550"/>
              <a:ext cx="23525" cy="23525"/>
            </a:xfrm>
            <a:custGeom>
              <a:rect b="b" l="l" r="r" t="t"/>
              <a:pathLst>
                <a:path extrusionOk="0" h="941" w="941">
                  <a:moveTo>
                    <a:pt x="0" y="0"/>
                  </a:moveTo>
                  <a:lnTo>
                    <a:pt x="0" y="941"/>
                  </a:lnTo>
                  <a:lnTo>
                    <a:pt x="941" y="941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22"/>
            <p:cNvSpPr/>
            <p:nvPr/>
          </p:nvSpPr>
          <p:spPr>
            <a:xfrm>
              <a:off x="2942600" y="3432550"/>
              <a:ext cx="23950" cy="23525"/>
            </a:xfrm>
            <a:custGeom>
              <a:rect b="b" l="l" r="r" t="t"/>
              <a:pathLst>
                <a:path extrusionOk="0" h="941" w="958">
                  <a:moveTo>
                    <a:pt x="1" y="0"/>
                  </a:moveTo>
                  <a:lnTo>
                    <a:pt x="1" y="941"/>
                  </a:lnTo>
                  <a:lnTo>
                    <a:pt x="957" y="941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22"/>
            <p:cNvSpPr/>
            <p:nvPr/>
          </p:nvSpPr>
          <p:spPr>
            <a:xfrm>
              <a:off x="2966525" y="3432550"/>
              <a:ext cx="23525" cy="23525"/>
            </a:xfrm>
            <a:custGeom>
              <a:rect b="b" l="l" r="r" t="t"/>
              <a:pathLst>
                <a:path extrusionOk="0" h="941" w="941">
                  <a:moveTo>
                    <a:pt x="0" y="0"/>
                  </a:moveTo>
                  <a:lnTo>
                    <a:pt x="0" y="941"/>
                  </a:lnTo>
                  <a:lnTo>
                    <a:pt x="940" y="94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1" name="Google Shape;11091;p22"/>
          <p:cNvGrpSpPr/>
          <p:nvPr/>
        </p:nvGrpSpPr>
        <p:grpSpPr>
          <a:xfrm>
            <a:off x="7453370" y="977231"/>
            <a:ext cx="1049633" cy="523940"/>
            <a:chOff x="138482" y="584556"/>
            <a:chExt cx="1049633" cy="523940"/>
          </a:xfrm>
        </p:grpSpPr>
        <p:sp>
          <p:nvSpPr>
            <p:cNvPr id="11092" name="Google Shape;11092;p2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2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2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2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2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2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2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2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2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2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2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2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2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2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2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7" name="Google Shape;11107;p22"/>
          <p:cNvGrpSpPr/>
          <p:nvPr/>
        </p:nvGrpSpPr>
        <p:grpSpPr>
          <a:xfrm flipH="1">
            <a:off x="281257" y="1753131"/>
            <a:ext cx="1049633" cy="523940"/>
            <a:chOff x="138482" y="584556"/>
            <a:chExt cx="1049633" cy="523940"/>
          </a:xfrm>
        </p:grpSpPr>
        <p:sp>
          <p:nvSpPr>
            <p:cNvPr id="11108" name="Google Shape;11108;p2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2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2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2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2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2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2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2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2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2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2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2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2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2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2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3" name="Google Shape;11123;p22"/>
          <p:cNvGrpSpPr/>
          <p:nvPr/>
        </p:nvGrpSpPr>
        <p:grpSpPr>
          <a:xfrm>
            <a:off x="1330939" y="4028942"/>
            <a:ext cx="574607" cy="574607"/>
            <a:chOff x="2836800" y="2121375"/>
            <a:chExt cx="229650" cy="229650"/>
          </a:xfrm>
        </p:grpSpPr>
        <p:sp>
          <p:nvSpPr>
            <p:cNvPr id="11124" name="Google Shape;11124;p22"/>
            <p:cNvSpPr/>
            <p:nvPr/>
          </p:nvSpPr>
          <p:spPr>
            <a:xfrm>
              <a:off x="2894400" y="2121375"/>
              <a:ext cx="28650" cy="28650"/>
            </a:xfrm>
            <a:custGeom>
              <a:rect b="b" l="l" r="r" t="t"/>
              <a:pathLst>
                <a:path extrusionOk="0" h="1146" w="1146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p22"/>
            <p:cNvSpPr/>
            <p:nvPr/>
          </p:nvSpPr>
          <p:spPr>
            <a:xfrm>
              <a:off x="2923025" y="21213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0" y="1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p22"/>
            <p:cNvSpPr/>
            <p:nvPr/>
          </p:nvSpPr>
          <p:spPr>
            <a:xfrm>
              <a:off x="2865800" y="2150000"/>
              <a:ext cx="28625" cy="29000"/>
            </a:xfrm>
            <a:custGeom>
              <a:rect b="b" l="l" r="r" t="t"/>
              <a:pathLst>
                <a:path extrusionOk="0" h="1160" w="1145">
                  <a:moveTo>
                    <a:pt x="1" y="0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22"/>
            <p:cNvSpPr/>
            <p:nvPr/>
          </p:nvSpPr>
          <p:spPr>
            <a:xfrm>
              <a:off x="2894400" y="2150000"/>
              <a:ext cx="28650" cy="29000"/>
            </a:xfrm>
            <a:custGeom>
              <a:rect b="b" l="l" r="r" t="t"/>
              <a:pathLst>
                <a:path extrusionOk="0" h="1160" w="1146">
                  <a:moveTo>
                    <a:pt x="1" y="0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22"/>
            <p:cNvSpPr/>
            <p:nvPr/>
          </p:nvSpPr>
          <p:spPr>
            <a:xfrm>
              <a:off x="2923025" y="2150000"/>
              <a:ext cx="28625" cy="29000"/>
            </a:xfrm>
            <a:custGeom>
              <a:rect b="b" l="l" r="r" t="t"/>
              <a:pathLst>
                <a:path extrusionOk="0" h="1160" w="1145">
                  <a:moveTo>
                    <a:pt x="0" y="0"/>
                  </a:moveTo>
                  <a:lnTo>
                    <a:pt x="0" y="1160"/>
                  </a:lnTo>
                  <a:lnTo>
                    <a:pt x="1144" y="116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22"/>
            <p:cNvSpPr/>
            <p:nvPr/>
          </p:nvSpPr>
          <p:spPr>
            <a:xfrm>
              <a:off x="2951625" y="2150000"/>
              <a:ext cx="29025" cy="29000"/>
            </a:xfrm>
            <a:custGeom>
              <a:rect b="b" l="l" r="r" t="t"/>
              <a:pathLst>
                <a:path extrusionOk="0" h="1160" w="1161">
                  <a:moveTo>
                    <a:pt x="0" y="0"/>
                  </a:moveTo>
                  <a:lnTo>
                    <a:pt x="0" y="1160"/>
                  </a:lnTo>
                  <a:lnTo>
                    <a:pt x="1160" y="116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22"/>
            <p:cNvSpPr/>
            <p:nvPr/>
          </p:nvSpPr>
          <p:spPr>
            <a:xfrm>
              <a:off x="2836800" y="2178975"/>
              <a:ext cx="29025" cy="28650"/>
            </a:xfrm>
            <a:custGeom>
              <a:rect b="b" l="l" r="r" t="t"/>
              <a:pathLst>
                <a:path extrusionOk="0" h="1146" w="1161">
                  <a:moveTo>
                    <a:pt x="1" y="1"/>
                  </a:moveTo>
                  <a:lnTo>
                    <a:pt x="1" y="1145"/>
                  </a:lnTo>
                  <a:lnTo>
                    <a:pt x="1161" y="1145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22"/>
            <p:cNvSpPr/>
            <p:nvPr/>
          </p:nvSpPr>
          <p:spPr>
            <a:xfrm>
              <a:off x="2865800" y="21789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22"/>
            <p:cNvSpPr/>
            <p:nvPr/>
          </p:nvSpPr>
          <p:spPr>
            <a:xfrm>
              <a:off x="2894400" y="2178975"/>
              <a:ext cx="28650" cy="28650"/>
            </a:xfrm>
            <a:custGeom>
              <a:rect b="b" l="l" r="r" t="t"/>
              <a:pathLst>
                <a:path extrusionOk="0" h="1146" w="1146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22"/>
            <p:cNvSpPr/>
            <p:nvPr/>
          </p:nvSpPr>
          <p:spPr>
            <a:xfrm>
              <a:off x="2923025" y="21789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0" y="1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22"/>
            <p:cNvSpPr/>
            <p:nvPr/>
          </p:nvSpPr>
          <p:spPr>
            <a:xfrm>
              <a:off x="2951625" y="2178975"/>
              <a:ext cx="29025" cy="28650"/>
            </a:xfrm>
            <a:custGeom>
              <a:rect b="b" l="l" r="r" t="t"/>
              <a:pathLst>
                <a:path extrusionOk="0" h="1146" w="1161">
                  <a:moveTo>
                    <a:pt x="0" y="1"/>
                  </a:moveTo>
                  <a:lnTo>
                    <a:pt x="0" y="1145"/>
                  </a:lnTo>
                  <a:lnTo>
                    <a:pt x="1160" y="1145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22"/>
            <p:cNvSpPr/>
            <p:nvPr/>
          </p:nvSpPr>
          <p:spPr>
            <a:xfrm>
              <a:off x="2980625" y="21789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0" y="1"/>
                  </a:moveTo>
                  <a:lnTo>
                    <a:pt x="0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22"/>
            <p:cNvSpPr/>
            <p:nvPr/>
          </p:nvSpPr>
          <p:spPr>
            <a:xfrm>
              <a:off x="2836800" y="2207600"/>
              <a:ext cx="29025" cy="28625"/>
            </a:xfrm>
            <a:custGeom>
              <a:rect b="b" l="l" r="r" t="t"/>
              <a:pathLst>
                <a:path extrusionOk="0" h="1145" w="1161">
                  <a:moveTo>
                    <a:pt x="1" y="0"/>
                  </a:moveTo>
                  <a:lnTo>
                    <a:pt x="1" y="1144"/>
                  </a:lnTo>
                  <a:lnTo>
                    <a:pt x="1161" y="1144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22"/>
            <p:cNvSpPr/>
            <p:nvPr/>
          </p:nvSpPr>
          <p:spPr>
            <a:xfrm>
              <a:off x="2865800" y="22076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22"/>
            <p:cNvSpPr/>
            <p:nvPr/>
          </p:nvSpPr>
          <p:spPr>
            <a:xfrm>
              <a:off x="2894400" y="2207600"/>
              <a:ext cx="28650" cy="28625"/>
            </a:xfrm>
            <a:custGeom>
              <a:rect b="b" l="l" r="r" t="t"/>
              <a:pathLst>
                <a:path extrusionOk="0" h="1145" w="1146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22"/>
            <p:cNvSpPr/>
            <p:nvPr/>
          </p:nvSpPr>
          <p:spPr>
            <a:xfrm>
              <a:off x="2923025" y="22076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0" y="0"/>
                  </a:moveTo>
                  <a:lnTo>
                    <a:pt x="0" y="1144"/>
                  </a:lnTo>
                  <a:lnTo>
                    <a:pt x="1144" y="114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22"/>
            <p:cNvSpPr/>
            <p:nvPr/>
          </p:nvSpPr>
          <p:spPr>
            <a:xfrm>
              <a:off x="2951625" y="2207600"/>
              <a:ext cx="29025" cy="28625"/>
            </a:xfrm>
            <a:custGeom>
              <a:rect b="b" l="l" r="r" t="t"/>
              <a:pathLst>
                <a:path extrusionOk="0" h="1145" w="1161">
                  <a:moveTo>
                    <a:pt x="0" y="0"/>
                  </a:moveTo>
                  <a:lnTo>
                    <a:pt x="0" y="1144"/>
                  </a:lnTo>
                  <a:lnTo>
                    <a:pt x="1160" y="1144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22"/>
            <p:cNvSpPr/>
            <p:nvPr/>
          </p:nvSpPr>
          <p:spPr>
            <a:xfrm>
              <a:off x="2980625" y="22076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0" y="0"/>
                  </a:moveTo>
                  <a:lnTo>
                    <a:pt x="0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2" name="Google Shape;11142;p22"/>
            <p:cNvSpPr/>
            <p:nvPr/>
          </p:nvSpPr>
          <p:spPr>
            <a:xfrm>
              <a:off x="2865800" y="22362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3" name="Google Shape;11143;p22"/>
            <p:cNvSpPr/>
            <p:nvPr/>
          </p:nvSpPr>
          <p:spPr>
            <a:xfrm>
              <a:off x="2894400" y="2236200"/>
              <a:ext cx="28650" cy="28625"/>
            </a:xfrm>
            <a:custGeom>
              <a:rect b="b" l="l" r="r" t="t"/>
              <a:pathLst>
                <a:path extrusionOk="0" h="1145" w="1146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4" name="Google Shape;11144;p22"/>
            <p:cNvSpPr/>
            <p:nvPr/>
          </p:nvSpPr>
          <p:spPr>
            <a:xfrm>
              <a:off x="2923025" y="22362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0" y="0"/>
                  </a:moveTo>
                  <a:lnTo>
                    <a:pt x="0" y="1145"/>
                  </a:lnTo>
                  <a:lnTo>
                    <a:pt x="1144" y="114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22"/>
            <p:cNvSpPr/>
            <p:nvPr/>
          </p:nvSpPr>
          <p:spPr>
            <a:xfrm>
              <a:off x="2951625" y="2236200"/>
              <a:ext cx="29025" cy="28625"/>
            </a:xfrm>
            <a:custGeom>
              <a:rect b="b" l="l" r="r" t="t"/>
              <a:pathLst>
                <a:path extrusionOk="0" h="1145" w="1161">
                  <a:moveTo>
                    <a:pt x="0" y="0"/>
                  </a:moveTo>
                  <a:lnTo>
                    <a:pt x="0" y="1145"/>
                  </a:lnTo>
                  <a:lnTo>
                    <a:pt x="1160" y="114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22"/>
            <p:cNvSpPr/>
            <p:nvPr/>
          </p:nvSpPr>
          <p:spPr>
            <a:xfrm>
              <a:off x="2894400" y="2264800"/>
              <a:ext cx="28650" cy="29025"/>
            </a:xfrm>
            <a:custGeom>
              <a:rect b="b" l="l" r="r" t="t"/>
              <a:pathLst>
                <a:path extrusionOk="0" h="1161" w="1146">
                  <a:moveTo>
                    <a:pt x="1" y="1"/>
                  </a:moveTo>
                  <a:lnTo>
                    <a:pt x="1" y="1160"/>
                  </a:lnTo>
                  <a:lnTo>
                    <a:pt x="1145" y="1160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p22"/>
            <p:cNvSpPr/>
            <p:nvPr/>
          </p:nvSpPr>
          <p:spPr>
            <a:xfrm>
              <a:off x="2923025" y="2264800"/>
              <a:ext cx="28625" cy="29025"/>
            </a:xfrm>
            <a:custGeom>
              <a:rect b="b" l="l" r="r" t="t"/>
              <a:pathLst>
                <a:path extrusionOk="0" h="1161" w="1145">
                  <a:moveTo>
                    <a:pt x="0" y="1"/>
                  </a:moveTo>
                  <a:lnTo>
                    <a:pt x="0" y="1160"/>
                  </a:lnTo>
                  <a:lnTo>
                    <a:pt x="1144" y="1160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p22"/>
            <p:cNvSpPr/>
            <p:nvPr/>
          </p:nvSpPr>
          <p:spPr>
            <a:xfrm>
              <a:off x="2980625" y="2264800"/>
              <a:ext cx="28625" cy="29025"/>
            </a:xfrm>
            <a:custGeom>
              <a:rect b="b" l="l" r="r" t="t"/>
              <a:pathLst>
                <a:path extrusionOk="0" h="1161" w="1145">
                  <a:moveTo>
                    <a:pt x="0" y="1"/>
                  </a:moveTo>
                  <a:lnTo>
                    <a:pt x="0" y="1160"/>
                  </a:lnTo>
                  <a:lnTo>
                    <a:pt x="1145" y="1160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22"/>
            <p:cNvSpPr/>
            <p:nvPr/>
          </p:nvSpPr>
          <p:spPr>
            <a:xfrm>
              <a:off x="3009225" y="22938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0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22"/>
            <p:cNvSpPr/>
            <p:nvPr/>
          </p:nvSpPr>
          <p:spPr>
            <a:xfrm>
              <a:off x="3037825" y="2322400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11151" name="Shape 1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2" name="Google Shape;11152;p2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1153" name="Google Shape;11153;p2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154" name="Google Shape;11154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9" name="Google Shape;11169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0" name="Google Shape;11170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1" name="Google Shape;11171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2" name="Google Shape;11172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3" name="Google Shape;11173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4" name="Google Shape;11174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5" name="Google Shape;11175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6" name="Google Shape;11176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7" name="Google Shape;11177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8" name="Google Shape;11178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9" name="Google Shape;11179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0" name="Google Shape;11180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1" name="Google Shape;11181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2" name="Google Shape;11182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3" name="Google Shape;11183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4" name="Google Shape;11184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5" name="Google Shape;11185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6" name="Google Shape;11186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7" name="Google Shape;11187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8" name="Google Shape;11188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9" name="Google Shape;11189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0" name="Google Shape;11190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1" name="Google Shape;11191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2" name="Google Shape;11192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3" name="Google Shape;11193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4" name="Google Shape;11194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5" name="Google Shape;11195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6" name="Google Shape;11196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97" name="Google Shape;11197;p2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1198" name="Google Shape;11198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9" name="Google Shape;11199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0" name="Google Shape;11200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1" name="Google Shape;11201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2" name="Google Shape;11202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3" name="Google Shape;11203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4" name="Google Shape;11204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5" name="Google Shape;11205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6" name="Google Shape;11206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7" name="Google Shape;11207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8" name="Google Shape;11208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9" name="Google Shape;11209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0" name="Google Shape;11210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1" name="Google Shape;11211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2" name="Google Shape;11212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3" name="Google Shape;11213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4" name="Google Shape;11214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5" name="Google Shape;11215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6" name="Google Shape;11216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7" name="Google Shape;11217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8" name="Google Shape;11218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9" name="Google Shape;11219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0" name="Google Shape;11220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1" name="Google Shape;11221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2" name="Google Shape;11222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3" name="Google Shape;11223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4" name="Google Shape;11224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5" name="Google Shape;11225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6" name="Google Shape;11226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7" name="Google Shape;11227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8" name="Google Shape;11228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9" name="Google Shape;11229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0" name="Google Shape;11230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1" name="Google Shape;11231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2" name="Google Shape;11232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3" name="Google Shape;11233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4" name="Google Shape;11234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5" name="Google Shape;11235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6" name="Google Shape;11236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7" name="Google Shape;11237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8" name="Google Shape;11238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9" name="Google Shape;11239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0" name="Google Shape;11240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41" name="Google Shape;11241;p2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1242" name="Google Shape;11242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3" name="Google Shape;11243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4" name="Google Shape;11244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5" name="Google Shape;11245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6" name="Google Shape;11246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7" name="Google Shape;11247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8" name="Google Shape;11248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9" name="Google Shape;11249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0" name="Google Shape;11250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1" name="Google Shape;11251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2" name="Google Shape;11252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3" name="Google Shape;11253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4" name="Google Shape;11254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5" name="Google Shape;11255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6" name="Google Shape;11256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7" name="Google Shape;11257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8" name="Google Shape;11258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9" name="Google Shape;11259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0" name="Google Shape;11260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1" name="Google Shape;11261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2" name="Google Shape;11262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3" name="Google Shape;11263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4" name="Google Shape;11264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5" name="Google Shape;11265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6" name="Google Shape;11266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7" name="Google Shape;11267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8" name="Google Shape;11268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9" name="Google Shape;11269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0" name="Google Shape;11270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1" name="Google Shape;11271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2" name="Google Shape;11272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3" name="Google Shape;11273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4" name="Google Shape;11274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5" name="Google Shape;11275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6" name="Google Shape;11276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7" name="Google Shape;11277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8" name="Google Shape;11278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9" name="Google Shape;11279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0" name="Google Shape;11280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1" name="Google Shape;11281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2" name="Google Shape;11282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3" name="Google Shape;11283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4" name="Google Shape;11284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5" name="Google Shape;11285;p2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1286" name="Google Shape;11286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7" name="Google Shape;11287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8" name="Google Shape;11288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9" name="Google Shape;11289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0" name="Google Shape;11290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1" name="Google Shape;11291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2" name="Google Shape;11292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3" name="Google Shape;11293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4" name="Google Shape;11294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5" name="Google Shape;11295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6" name="Google Shape;11296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7" name="Google Shape;11297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8" name="Google Shape;11298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9" name="Google Shape;11299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0" name="Google Shape;11300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1" name="Google Shape;11301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2" name="Google Shape;11302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3" name="Google Shape;11303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4" name="Google Shape;11304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5" name="Google Shape;11305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6" name="Google Shape;11306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7" name="Google Shape;11307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8" name="Google Shape;11308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9" name="Google Shape;11309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0" name="Google Shape;11310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1" name="Google Shape;11311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2" name="Google Shape;11312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3" name="Google Shape;11313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4" name="Google Shape;11314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5" name="Google Shape;11315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6" name="Google Shape;11316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7" name="Google Shape;11317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8" name="Google Shape;11318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9" name="Google Shape;11319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0" name="Google Shape;11320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1" name="Google Shape;11321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2" name="Google Shape;11322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3" name="Google Shape;11323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4" name="Google Shape;11324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5" name="Google Shape;11325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6" name="Google Shape;11326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7" name="Google Shape;11327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8" name="Google Shape;11328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9" name="Google Shape;11329;p2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1330" name="Google Shape;11330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1" name="Google Shape;11331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2" name="Google Shape;11332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3" name="Google Shape;11333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4" name="Google Shape;11334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5" name="Google Shape;11335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6" name="Google Shape;11336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7" name="Google Shape;11337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8" name="Google Shape;11338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9" name="Google Shape;11339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0" name="Google Shape;11340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1" name="Google Shape;11341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2" name="Google Shape;11342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3" name="Google Shape;11343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4" name="Google Shape;11344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5" name="Google Shape;11345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6" name="Google Shape;11346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7" name="Google Shape;11347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8" name="Google Shape;11348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9" name="Google Shape;11349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0" name="Google Shape;11350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1" name="Google Shape;11351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2" name="Google Shape;11352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3" name="Google Shape;11353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4" name="Google Shape;11354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5" name="Google Shape;11355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6" name="Google Shape;11356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7" name="Google Shape;11357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8" name="Google Shape;11358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9" name="Google Shape;11359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0" name="Google Shape;11360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1" name="Google Shape;11361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2" name="Google Shape;11362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3" name="Google Shape;11363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4" name="Google Shape;11364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5" name="Google Shape;11365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6" name="Google Shape;11366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7" name="Google Shape;11367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8" name="Google Shape;11368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9" name="Google Shape;11369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0" name="Google Shape;11370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1" name="Google Shape;11371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2" name="Google Shape;11372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73" name="Google Shape;11373;p2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1374" name="Google Shape;11374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5" name="Google Shape;11375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6" name="Google Shape;11376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7" name="Google Shape;11377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8" name="Google Shape;11378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9" name="Google Shape;11379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0" name="Google Shape;11380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1" name="Google Shape;11381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2" name="Google Shape;11382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3" name="Google Shape;11383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4" name="Google Shape;11384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5" name="Google Shape;11385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6" name="Google Shape;11386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7" name="Google Shape;11387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8" name="Google Shape;11388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9" name="Google Shape;11389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0" name="Google Shape;11390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1" name="Google Shape;11391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2" name="Google Shape;11392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3" name="Google Shape;11393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4" name="Google Shape;11394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5" name="Google Shape;11395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6" name="Google Shape;11396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7" name="Google Shape;11397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8" name="Google Shape;11398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9" name="Google Shape;11399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0" name="Google Shape;11400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1" name="Google Shape;11401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2" name="Google Shape;11402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3" name="Google Shape;11403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4" name="Google Shape;11404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5" name="Google Shape;11405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6" name="Google Shape;11406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7" name="Google Shape;11407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8" name="Google Shape;11408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9" name="Google Shape;11409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0" name="Google Shape;11410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1" name="Google Shape;11411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2" name="Google Shape;11412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3" name="Google Shape;11413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4" name="Google Shape;11414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5" name="Google Shape;11415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6" name="Google Shape;11416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17" name="Google Shape;11417;p2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1418" name="Google Shape;11418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9" name="Google Shape;11419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0" name="Google Shape;11420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1" name="Google Shape;11421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2" name="Google Shape;11422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3" name="Google Shape;11423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4" name="Google Shape;11424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5" name="Google Shape;11425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6" name="Google Shape;11426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7" name="Google Shape;11427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8" name="Google Shape;11428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9" name="Google Shape;11429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0" name="Google Shape;11430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1" name="Google Shape;11431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2" name="Google Shape;11432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3" name="Google Shape;11433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4" name="Google Shape;11434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5" name="Google Shape;11435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6" name="Google Shape;11436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7" name="Google Shape;11437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8" name="Google Shape;11438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9" name="Google Shape;11439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0" name="Google Shape;11440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1" name="Google Shape;11441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2" name="Google Shape;11442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3" name="Google Shape;11443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4" name="Google Shape;11444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5" name="Google Shape;11445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6" name="Google Shape;11446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7" name="Google Shape;11447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8" name="Google Shape;11448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9" name="Google Shape;11449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0" name="Google Shape;11450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1" name="Google Shape;11451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2" name="Google Shape;11452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3" name="Google Shape;11453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4" name="Google Shape;11454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5" name="Google Shape;11455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6" name="Google Shape;11456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7" name="Google Shape;11457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8" name="Google Shape;11458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9" name="Google Shape;11459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0" name="Google Shape;11460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61" name="Google Shape;11461;p2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1462" name="Google Shape;11462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3" name="Google Shape;11463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4" name="Google Shape;11464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5" name="Google Shape;11465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6" name="Google Shape;11466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7" name="Google Shape;11467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8" name="Google Shape;11468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9" name="Google Shape;11469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0" name="Google Shape;11470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1" name="Google Shape;11471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2" name="Google Shape;11472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3" name="Google Shape;11473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4" name="Google Shape;11474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5" name="Google Shape;11475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6" name="Google Shape;11476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7" name="Google Shape;11477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8" name="Google Shape;11478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9" name="Google Shape;11479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0" name="Google Shape;11480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1" name="Google Shape;11481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2" name="Google Shape;11482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3" name="Google Shape;11483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4" name="Google Shape;11484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5" name="Google Shape;11485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6" name="Google Shape;11486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7" name="Google Shape;11487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8" name="Google Shape;11488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9" name="Google Shape;11489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0" name="Google Shape;11490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1" name="Google Shape;11491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2" name="Google Shape;11492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3" name="Google Shape;11493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4" name="Google Shape;11494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5" name="Google Shape;11495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6" name="Google Shape;11496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7" name="Google Shape;11497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8" name="Google Shape;11498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9" name="Google Shape;11499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0" name="Google Shape;11500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1" name="Google Shape;11501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2" name="Google Shape;11502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3" name="Google Shape;11503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4" name="Google Shape;11504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5" name="Google Shape;11505;p2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1506" name="Google Shape;11506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7" name="Google Shape;11507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8" name="Google Shape;11508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9" name="Google Shape;11509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0" name="Google Shape;11510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1" name="Google Shape;11511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2" name="Google Shape;11512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3" name="Google Shape;11513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4" name="Google Shape;11514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5" name="Google Shape;11515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6" name="Google Shape;11516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7" name="Google Shape;11517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8" name="Google Shape;11518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9" name="Google Shape;11519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0" name="Google Shape;11520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1" name="Google Shape;11521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2" name="Google Shape;11522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3" name="Google Shape;11523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4" name="Google Shape;11524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5" name="Google Shape;11525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6" name="Google Shape;11526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7" name="Google Shape;11527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8" name="Google Shape;11528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9" name="Google Shape;11529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0" name="Google Shape;11530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1" name="Google Shape;11531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2" name="Google Shape;11532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3" name="Google Shape;11533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4" name="Google Shape;11534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5" name="Google Shape;11535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6" name="Google Shape;11536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7" name="Google Shape;11537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8" name="Google Shape;11538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9" name="Google Shape;11539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0" name="Google Shape;11540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1" name="Google Shape;11541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2" name="Google Shape;11542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3" name="Google Shape;11543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4" name="Google Shape;11544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5" name="Google Shape;11545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6" name="Google Shape;11546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7" name="Google Shape;11547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8" name="Google Shape;11548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49" name="Google Shape;11549;p23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1550" name="Google Shape;11550;p23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1551" name="Google Shape;11551;p2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2" name="Google Shape;11552;p2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3" name="Google Shape;11553;p2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4" name="Google Shape;11554;p2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5" name="Google Shape;11555;p2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6" name="Google Shape;11556;p2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7" name="Google Shape;11557;p2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8" name="Google Shape;11558;p2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9" name="Google Shape;11559;p2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0" name="Google Shape;11560;p2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1" name="Google Shape;11561;p2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2" name="Google Shape;11562;p2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3" name="Google Shape;11563;p2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4" name="Google Shape;11564;p2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5" name="Google Shape;11565;p2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6" name="Google Shape;11566;p2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7" name="Google Shape;11567;p2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8" name="Google Shape;11568;p2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9" name="Google Shape;11569;p2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0" name="Google Shape;11570;p2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1" name="Google Shape;11571;p2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2" name="Google Shape;11572;p2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3" name="Google Shape;11573;p2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4" name="Google Shape;11574;p2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5" name="Google Shape;11575;p2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6" name="Google Shape;11576;p2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7" name="Google Shape;11577;p2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78" name="Google Shape;11578;p23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1579" name="Google Shape;11579;p2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0" name="Google Shape;11580;p2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1" name="Google Shape;11581;p2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2" name="Google Shape;11582;p2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3" name="Google Shape;11583;p2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4" name="Google Shape;11584;p2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5" name="Google Shape;11585;p2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6" name="Google Shape;11586;p2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7" name="Google Shape;11587;p2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8" name="Google Shape;11588;p2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9" name="Google Shape;11589;p2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0" name="Google Shape;11590;p2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1" name="Google Shape;11591;p2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2" name="Google Shape;11592;p2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3" name="Google Shape;11593;p2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4" name="Google Shape;11594;p2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5" name="Google Shape;11595;p2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6" name="Google Shape;11596;p2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7" name="Google Shape;11597;p2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8" name="Google Shape;11598;p2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9" name="Google Shape;11599;p2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0" name="Google Shape;11600;p2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1" name="Google Shape;11601;p2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2" name="Google Shape;11602;p2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3" name="Google Shape;11603;p2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4" name="Google Shape;11604;p2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5" name="Google Shape;11605;p2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6" name="Google Shape;11606;p23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1607" name="Google Shape;11607;p2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8" name="Google Shape;11608;p2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9" name="Google Shape;11609;p2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0" name="Google Shape;11610;p2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1" name="Google Shape;11611;p2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2" name="Google Shape;11612;p2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3" name="Google Shape;11613;p2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4" name="Google Shape;11614;p2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5" name="Google Shape;11615;p2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6" name="Google Shape;11616;p2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7" name="Google Shape;11617;p2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8" name="Google Shape;11618;p2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9" name="Google Shape;11619;p2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0" name="Google Shape;11620;p2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1" name="Google Shape;11621;p2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2" name="Google Shape;11622;p2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3" name="Google Shape;11623;p2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4" name="Google Shape;11624;p2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5" name="Google Shape;11625;p2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6" name="Google Shape;11626;p2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7" name="Google Shape;11627;p2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8" name="Google Shape;11628;p2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9" name="Google Shape;11629;p2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0" name="Google Shape;11630;p2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1" name="Google Shape;11631;p2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2" name="Google Shape;11632;p2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3" name="Google Shape;11633;p2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34" name="Google Shape;1163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5" name="Google Shape;11635;p23"/>
          <p:cNvSpPr txBox="1"/>
          <p:nvPr>
            <p:ph idx="1" type="subTitle"/>
          </p:nvPr>
        </p:nvSpPr>
        <p:spPr>
          <a:xfrm>
            <a:off x="1858800" y="31263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636" name="Google Shape;11636;p23"/>
          <p:cNvSpPr txBox="1"/>
          <p:nvPr>
            <p:ph idx="2" type="subTitle"/>
          </p:nvPr>
        </p:nvSpPr>
        <p:spPr>
          <a:xfrm>
            <a:off x="1858801" y="35961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637" name="Google Shape;11637;p23"/>
          <p:cNvGrpSpPr/>
          <p:nvPr/>
        </p:nvGrpSpPr>
        <p:grpSpPr>
          <a:xfrm>
            <a:off x="-689193" y="2309781"/>
            <a:ext cx="1049633" cy="523940"/>
            <a:chOff x="138482" y="584556"/>
            <a:chExt cx="1049633" cy="523940"/>
          </a:xfrm>
        </p:grpSpPr>
        <p:sp>
          <p:nvSpPr>
            <p:cNvPr id="11638" name="Google Shape;11638;p2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9" name="Google Shape;11639;p2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0" name="Google Shape;11640;p2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1" name="Google Shape;11641;p2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2" name="Google Shape;11642;p2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3" name="Google Shape;11643;p2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4" name="Google Shape;11644;p2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5" name="Google Shape;11645;p2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6" name="Google Shape;11646;p2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7" name="Google Shape;11647;p2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8" name="Google Shape;11648;p2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9" name="Google Shape;11649;p2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0" name="Google Shape;11650;p2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1" name="Google Shape;11651;p2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2" name="Google Shape;11652;p2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3" name="Google Shape;11653;p23"/>
          <p:cNvGrpSpPr/>
          <p:nvPr/>
        </p:nvGrpSpPr>
        <p:grpSpPr>
          <a:xfrm flipH="1">
            <a:off x="8511432" y="540006"/>
            <a:ext cx="1049633" cy="523940"/>
            <a:chOff x="138482" y="584556"/>
            <a:chExt cx="1049633" cy="523940"/>
          </a:xfrm>
        </p:grpSpPr>
        <p:sp>
          <p:nvSpPr>
            <p:cNvPr id="11654" name="Google Shape;11654;p2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5" name="Google Shape;11655;p2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6" name="Google Shape;11656;p2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7" name="Google Shape;11657;p2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8" name="Google Shape;11658;p2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9" name="Google Shape;11659;p2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0" name="Google Shape;11660;p2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1" name="Google Shape;11661;p2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2" name="Google Shape;11662;p2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3" name="Google Shape;11663;p2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4" name="Google Shape;11664;p2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5" name="Google Shape;11665;p2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6" name="Google Shape;11666;p2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7" name="Google Shape;11667;p2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8" name="Google Shape;11668;p2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9" name="Google Shape;11669;p23"/>
          <p:cNvSpPr txBox="1"/>
          <p:nvPr>
            <p:ph idx="3" type="subTitle"/>
          </p:nvPr>
        </p:nvSpPr>
        <p:spPr>
          <a:xfrm>
            <a:off x="6433200" y="31263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670" name="Google Shape;11670;p23"/>
          <p:cNvSpPr txBox="1"/>
          <p:nvPr>
            <p:ph idx="4" type="subTitle"/>
          </p:nvPr>
        </p:nvSpPr>
        <p:spPr>
          <a:xfrm>
            <a:off x="6433201" y="35961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71" name="Google Shape;11671;p23"/>
          <p:cNvSpPr txBox="1"/>
          <p:nvPr>
            <p:ph idx="5" type="subTitle"/>
          </p:nvPr>
        </p:nvSpPr>
        <p:spPr>
          <a:xfrm>
            <a:off x="1858800" y="14906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672" name="Google Shape;11672;p23"/>
          <p:cNvSpPr txBox="1"/>
          <p:nvPr>
            <p:ph idx="6" type="subTitle"/>
          </p:nvPr>
        </p:nvSpPr>
        <p:spPr>
          <a:xfrm>
            <a:off x="1858801" y="19604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73" name="Google Shape;11673;p23"/>
          <p:cNvSpPr txBox="1"/>
          <p:nvPr>
            <p:ph idx="7" type="subTitle"/>
          </p:nvPr>
        </p:nvSpPr>
        <p:spPr>
          <a:xfrm>
            <a:off x="6433200" y="14906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1674" name="Google Shape;11674;p23"/>
          <p:cNvSpPr txBox="1"/>
          <p:nvPr>
            <p:ph idx="8" type="subTitle"/>
          </p:nvPr>
        </p:nvSpPr>
        <p:spPr>
          <a:xfrm>
            <a:off x="6433201" y="19604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1675" name="Shape 1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6" name="Google Shape;11676;p2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1677" name="Google Shape;11677;p2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678" name="Google Shape;1167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9" name="Google Shape;1167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0" name="Google Shape;1168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1" name="Google Shape;1168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2" name="Google Shape;1168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3" name="Google Shape;1168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4" name="Google Shape;1168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5" name="Google Shape;1168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6" name="Google Shape;1168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7" name="Google Shape;1168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8" name="Google Shape;1168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9" name="Google Shape;1168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0" name="Google Shape;1169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1" name="Google Shape;1169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2" name="Google Shape;1169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3" name="Google Shape;1169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4" name="Google Shape;1169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5" name="Google Shape;1169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6" name="Google Shape;1169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7" name="Google Shape;1169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8" name="Google Shape;1169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9" name="Google Shape;1169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0" name="Google Shape;1170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1" name="Google Shape;1170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2" name="Google Shape;1170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3" name="Google Shape;1170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4" name="Google Shape;1170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5" name="Google Shape;1170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6" name="Google Shape;1170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7" name="Google Shape;1170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8" name="Google Shape;1170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9" name="Google Shape;1170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0" name="Google Shape;1171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1" name="Google Shape;1171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2" name="Google Shape;1171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3" name="Google Shape;1171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4" name="Google Shape;1171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5" name="Google Shape;1171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6" name="Google Shape;1171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7" name="Google Shape;1171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8" name="Google Shape;1171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9" name="Google Shape;1171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0" name="Google Shape;1172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21" name="Google Shape;11721;p2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1722" name="Google Shape;1172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3" name="Google Shape;1172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4" name="Google Shape;1172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5" name="Google Shape;1172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6" name="Google Shape;1172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7" name="Google Shape;1172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8" name="Google Shape;1172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9" name="Google Shape;1172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0" name="Google Shape;1173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1" name="Google Shape;1173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2" name="Google Shape;1173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3" name="Google Shape;1173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4" name="Google Shape;1173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5" name="Google Shape;1173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6" name="Google Shape;1173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7" name="Google Shape;1173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8" name="Google Shape;1173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9" name="Google Shape;1173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0" name="Google Shape;1174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1" name="Google Shape;1174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2" name="Google Shape;1174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3" name="Google Shape;1174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4" name="Google Shape;1174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5" name="Google Shape;1174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6" name="Google Shape;1174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7" name="Google Shape;1174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8" name="Google Shape;1174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9" name="Google Shape;1174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0" name="Google Shape;1175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1" name="Google Shape;1175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2" name="Google Shape;1175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3" name="Google Shape;1175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4" name="Google Shape;1175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5" name="Google Shape;1175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6" name="Google Shape;1175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7" name="Google Shape;1175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8" name="Google Shape;1175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9" name="Google Shape;1175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0" name="Google Shape;1176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1" name="Google Shape;1176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2" name="Google Shape;1176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3" name="Google Shape;1176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4" name="Google Shape;1176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65" name="Google Shape;11765;p2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1766" name="Google Shape;1176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7" name="Google Shape;1176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8" name="Google Shape;1176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9" name="Google Shape;1176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0" name="Google Shape;1177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1" name="Google Shape;1177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2" name="Google Shape;1177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3" name="Google Shape;1177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4" name="Google Shape;1177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5" name="Google Shape;1177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6" name="Google Shape;1177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7" name="Google Shape;1177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8" name="Google Shape;1177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9" name="Google Shape;1177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0" name="Google Shape;1178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1" name="Google Shape;1178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2" name="Google Shape;1178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3" name="Google Shape;1178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4" name="Google Shape;1178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5" name="Google Shape;1178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6" name="Google Shape;1178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7" name="Google Shape;1178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8" name="Google Shape;1178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9" name="Google Shape;1178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0" name="Google Shape;1179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1" name="Google Shape;1179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2" name="Google Shape;1179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3" name="Google Shape;1179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4" name="Google Shape;1179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5" name="Google Shape;1179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6" name="Google Shape;1179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7" name="Google Shape;1179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8" name="Google Shape;1179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9" name="Google Shape;1179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0" name="Google Shape;1180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1" name="Google Shape;1180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2" name="Google Shape;1180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3" name="Google Shape;1180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4" name="Google Shape;1180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5" name="Google Shape;1180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6" name="Google Shape;1180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7" name="Google Shape;1180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8" name="Google Shape;1180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09" name="Google Shape;11809;p2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1810" name="Google Shape;11810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1" name="Google Shape;11811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2" name="Google Shape;11812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3" name="Google Shape;11813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4" name="Google Shape;11814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5" name="Google Shape;11815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6" name="Google Shape;11816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7" name="Google Shape;11817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8" name="Google Shape;11818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9" name="Google Shape;11819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0" name="Google Shape;11820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1" name="Google Shape;11821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2" name="Google Shape;11822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3" name="Google Shape;11823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4" name="Google Shape;11824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5" name="Google Shape;11825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7" name="Google Shape;11827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8" name="Google Shape;11828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9" name="Google Shape;11829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0" name="Google Shape;11830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1" name="Google Shape;11831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2" name="Google Shape;11832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3" name="Google Shape;11833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4" name="Google Shape;11834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5" name="Google Shape;11835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6" name="Google Shape;11836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7" name="Google Shape;11837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8" name="Google Shape;11838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9" name="Google Shape;11839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0" name="Google Shape;11840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1" name="Google Shape;11841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2" name="Google Shape;11842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3" name="Google Shape;11843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4" name="Google Shape;11844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5" name="Google Shape;11845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6" name="Google Shape;11846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7" name="Google Shape;11847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8" name="Google Shape;11848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9" name="Google Shape;11849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0" name="Google Shape;11850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1" name="Google Shape;11851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2" name="Google Shape;11852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53" name="Google Shape;11853;p2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1854" name="Google Shape;11854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5" name="Google Shape;11855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6" name="Google Shape;11856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7" name="Google Shape;11857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8" name="Google Shape;11858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9" name="Google Shape;11859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0" name="Google Shape;11860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1" name="Google Shape;11861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2" name="Google Shape;11862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3" name="Google Shape;11863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4" name="Google Shape;11864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5" name="Google Shape;11865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6" name="Google Shape;11866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7" name="Google Shape;11867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8" name="Google Shape;11868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9" name="Google Shape;11869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0" name="Google Shape;11870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1" name="Google Shape;11871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2" name="Google Shape;11872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3" name="Google Shape;11873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4" name="Google Shape;11874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5" name="Google Shape;11875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6" name="Google Shape;11876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7" name="Google Shape;11877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8" name="Google Shape;11878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9" name="Google Shape;11879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0" name="Google Shape;11880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1" name="Google Shape;11881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2" name="Google Shape;11882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3" name="Google Shape;11883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4" name="Google Shape;11884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5" name="Google Shape;11885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6" name="Google Shape;11886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7" name="Google Shape;11887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8" name="Google Shape;11888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9" name="Google Shape;11889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0" name="Google Shape;11890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1" name="Google Shape;11891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2" name="Google Shape;11892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3" name="Google Shape;11893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4" name="Google Shape;11894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5" name="Google Shape;11895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6" name="Google Shape;11896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7" name="Google Shape;11897;p2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1898" name="Google Shape;1189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9" name="Google Shape;1189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0" name="Google Shape;1190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1" name="Google Shape;1190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2" name="Google Shape;1190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3" name="Google Shape;1190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4" name="Google Shape;1190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5" name="Google Shape;1190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6" name="Google Shape;1190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7" name="Google Shape;1190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8" name="Google Shape;1190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9" name="Google Shape;1190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0" name="Google Shape;1191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1" name="Google Shape;1191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2" name="Google Shape;1191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3" name="Google Shape;1191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4" name="Google Shape;1191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5" name="Google Shape;1191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6" name="Google Shape;1191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7" name="Google Shape;1191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8" name="Google Shape;1191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9" name="Google Shape;1191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0" name="Google Shape;1192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1" name="Google Shape;1192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2" name="Google Shape;1192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3" name="Google Shape;1192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4" name="Google Shape;1192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5" name="Google Shape;1192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6" name="Google Shape;1192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7" name="Google Shape;1192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8" name="Google Shape;1192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9" name="Google Shape;1192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0" name="Google Shape;1193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1" name="Google Shape;1193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2" name="Google Shape;1193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3" name="Google Shape;1193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4" name="Google Shape;1193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5" name="Google Shape;1193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6" name="Google Shape;1193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7" name="Google Shape;1193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8" name="Google Shape;1193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9" name="Google Shape;1193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0" name="Google Shape;1194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41" name="Google Shape;11941;p2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1942" name="Google Shape;1194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3" name="Google Shape;1194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4" name="Google Shape;1194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5" name="Google Shape;1194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6" name="Google Shape;1194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7" name="Google Shape;1194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8" name="Google Shape;1194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9" name="Google Shape;1194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0" name="Google Shape;1195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1" name="Google Shape;1195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2" name="Google Shape;1195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3" name="Google Shape;1195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4" name="Google Shape;1195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5" name="Google Shape;1195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6" name="Google Shape;1195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7" name="Google Shape;1195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8" name="Google Shape;1195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9" name="Google Shape;1195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0" name="Google Shape;1196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1" name="Google Shape;1196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2" name="Google Shape;1196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3" name="Google Shape;1196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4" name="Google Shape;1196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5" name="Google Shape;1196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6" name="Google Shape;1196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7" name="Google Shape;1196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8" name="Google Shape;1196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9" name="Google Shape;1196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0" name="Google Shape;1197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1" name="Google Shape;1197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2" name="Google Shape;1197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3" name="Google Shape;1197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4" name="Google Shape;1197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5" name="Google Shape;1197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6" name="Google Shape;1197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7" name="Google Shape;1197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8" name="Google Shape;1197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9" name="Google Shape;1197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0" name="Google Shape;1198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1" name="Google Shape;1198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2" name="Google Shape;1198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3" name="Google Shape;1198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4" name="Google Shape;1198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85" name="Google Shape;11985;p2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1986" name="Google Shape;1198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7" name="Google Shape;1198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8" name="Google Shape;1198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9" name="Google Shape;1198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0" name="Google Shape;1199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1" name="Google Shape;1199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2" name="Google Shape;1199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3" name="Google Shape;1199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4" name="Google Shape;1199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5" name="Google Shape;1199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6" name="Google Shape;1199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7" name="Google Shape;1199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8" name="Google Shape;1199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9" name="Google Shape;1199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0" name="Google Shape;1200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1" name="Google Shape;1200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2" name="Google Shape;1200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3" name="Google Shape;1200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4" name="Google Shape;1200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5" name="Google Shape;1200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6" name="Google Shape;1200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7" name="Google Shape;1200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8" name="Google Shape;1200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9" name="Google Shape;1200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0" name="Google Shape;1201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1" name="Google Shape;1201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2" name="Google Shape;1201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3" name="Google Shape;1201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4" name="Google Shape;1201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5" name="Google Shape;1201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6" name="Google Shape;1201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7" name="Google Shape;1201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8" name="Google Shape;1201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9" name="Google Shape;1201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0" name="Google Shape;1202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1" name="Google Shape;1202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2" name="Google Shape;1202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3" name="Google Shape;1202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4" name="Google Shape;1202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5" name="Google Shape;1202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6" name="Google Shape;1202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7" name="Google Shape;1202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8" name="Google Shape;1202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29" name="Google Shape;12029;p2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2030" name="Google Shape;12030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1" name="Google Shape;12031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2" name="Google Shape;12032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3" name="Google Shape;12033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4" name="Google Shape;12034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5" name="Google Shape;12035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6" name="Google Shape;12036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7" name="Google Shape;12037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8" name="Google Shape;12038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9" name="Google Shape;12039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0" name="Google Shape;12040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1" name="Google Shape;12041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2" name="Google Shape;12042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3" name="Google Shape;12043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4" name="Google Shape;12044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5" name="Google Shape;12045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6" name="Google Shape;12046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7" name="Google Shape;12047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8" name="Google Shape;12048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9" name="Google Shape;12049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0" name="Google Shape;12050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1" name="Google Shape;12051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2" name="Google Shape;12052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3" name="Google Shape;12053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4" name="Google Shape;12054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5" name="Google Shape;12055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6" name="Google Shape;12056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7" name="Google Shape;12057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8" name="Google Shape;12058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9" name="Google Shape;12059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0" name="Google Shape;12060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1" name="Google Shape;12061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2" name="Google Shape;12062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3" name="Google Shape;12063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4" name="Google Shape;12064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5" name="Google Shape;12065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6" name="Google Shape;12066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7" name="Google Shape;12067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8" name="Google Shape;12068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9" name="Google Shape;12069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0" name="Google Shape;12070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1" name="Google Shape;12071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2" name="Google Shape;12072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73" name="Google Shape;12073;p24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2074" name="Google Shape;12074;p24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2075" name="Google Shape;12075;p24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6" name="Google Shape;12076;p24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7" name="Google Shape;12077;p24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8" name="Google Shape;12078;p24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9" name="Google Shape;12079;p24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0" name="Google Shape;12080;p24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1" name="Google Shape;12081;p24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2" name="Google Shape;12082;p24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3" name="Google Shape;12083;p24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4" name="Google Shape;12084;p24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5" name="Google Shape;12085;p24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6" name="Google Shape;12086;p24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7" name="Google Shape;12087;p24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8" name="Google Shape;12088;p24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9" name="Google Shape;12089;p24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0" name="Google Shape;12090;p24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1" name="Google Shape;12091;p24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2" name="Google Shape;12092;p24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3" name="Google Shape;12093;p24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4" name="Google Shape;12094;p24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5" name="Google Shape;12095;p24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6" name="Google Shape;12096;p24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7" name="Google Shape;12097;p24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8" name="Google Shape;12098;p24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9" name="Google Shape;12099;p24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0" name="Google Shape;12100;p24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1" name="Google Shape;12101;p24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02" name="Google Shape;12102;p24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2103" name="Google Shape;12103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4" name="Google Shape;12104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5" name="Google Shape;12105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6" name="Google Shape;12106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7" name="Google Shape;12107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8" name="Google Shape;12108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9" name="Google Shape;12109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0" name="Google Shape;12110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1" name="Google Shape;12111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2" name="Google Shape;12112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3" name="Google Shape;12113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4" name="Google Shape;12114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0" name="Google Shape;12120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1" name="Google Shape;12121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2" name="Google Shape;12122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3" name="Google Shape;12123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4" name="Google Shape;12124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5" name="Google Shape;12125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6" name="Google Shape;12126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7" name="Google Shape;12127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8" name="Google Shape;12128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9" name="Google Shape;12129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30" name="Google Shape;12130;p24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2131" name="Google Shape;12131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2" name="Google Shape;12132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3" name="Google Shape;12133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4" name="Google Shape;12134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5" name="Google Shape;12135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6" name="Google Shape;12136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7" name="Google Shape;12137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8" name="Google Shape;12138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9" name="Google Shape;12139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0" name="Google Shape;12140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1" name="Google Shape;12141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2" name="Google Shape;12142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3" name="Google Shape;12143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4" name="Google Shape;12144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5" name="Google Shape;12145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6" name="Google Shape;12146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7" name="Google Shape;12147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8" name="Google Shape;12148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9" name="Google Shape;12149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0" name="Google Shape;12150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1" name="Google Shape;12151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2" name="Google Shape;12152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3" name="Google Shape;12153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4" name="Google Shape;12154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5" name="Google Shape;12155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6" name="Google Shape;12156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7" name="Google Shape;12157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58" name="Google Shape;1215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59" name="Google Shape;12159;p24"/>
          <p:cNvSpPr txBox="1"/>
          <p:nvPr>
            <p:ph idx="1" type="subTitle"/>
          </p:nvPr>
        </p:nvSpPr>
        <p:spPr>
          <a:xfrm>
            <a:off x="5225075" y="1970713"/>
            <a:ext cx="2627700" cy="12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160" name="Google Shape;12160;p24"/>
          <p:cNvGrpSpPr/>
          <p:nvPr/>
        </p:nvGrpSpPr>
        <p:grpSpPr>
          <a:xfrm>
            <a:off x="-498068" y="3818306"/>
            <a:ext cx="1049633" cy="523940"/>
            <a:chOff x="138482" y="584556"/>
            <a:chExt cx="1049633" cy="523940"/>
          </a:xfrm>
        </p:grpSpPr>
        <p:sp>
          <p:nvSpPr>
            <p:cNvPr id="12161" name="Google Shape;12161;p2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2" name="Google Shape;12162;p2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3" name="Google Shape;12163;p2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4" name="Google Shape;12164;p2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5" name="Google Shape;12165;p2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6" name="Google Shape;12166;p2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7" name="Google Shape;12167;p2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8" name="Google Shape;12168;p2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9" name="Google Shape;12169;p2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0" name="Google Shape;12170;p2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1" name="Google Shape;12171;p2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2" name="Google Shape;12172;p2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3" name="Google Shape;12173;p2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4" name="Google Shape;12174;p2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5" name="Google Shape;12175;p2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6" name="Google Shape;12176;p24"/>
          <p:cNvGrpSpPr/>
          <p:nvPr/>
        </p:nvGrpSpPr>
        <p:grpSpPr>
          <a:xfrm flipH="1">
            <a:off x="8424007" y="278031"/>
            <a:ext cx="1049633" cy="523940"/>
            <a:chOff x="138482" y="584556"/>
            <a:chExt cx="1049633" cy="523940"/>
          </a:xfrm>
        </p:grpSpPr>
        <p:sp>
          <p:nvSpPr>
            <p:cNvPr id="12177" name="Google Shape;12177;p2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8" name="Google Shape;12178;p2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9" name="Google Shape;12179;p2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0" name="Google Shape;12180;p2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1" name="Google Shape;12181;p2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2" name="Google Shape;12182;p2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3" name="Google Shape;12183;p2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4" name="Google Shape;12184;p2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5" name="Google Shape;12185;p2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6" name="Google Shape;12186;p2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7" name="Google Shape;12187;p2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8" name="Google Shape;12188;p2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9" name="Google Shape;12189;p2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0" name="Google Shape;12190;p2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1" name="Google Shape;12191;p2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2" name="Google Shape;12192;p24"/>
          <p:cNvGrpSpPr/>
          <p:nvPr/>
        </p:nvGrpSpPr>
        <p:grpSpPr>
          <a:xfrm>
            <a:off x="6661385" y="3870986"/>
            <a:ext cx="1191387" cy="732516"/>
            <a:chOff x="2430450" y="2143325"/>
            <a:chExt cx="337800" cy="207700"/>
          </a:xfrm>
        </p:grpSpPr>
        <p:sp>
          <p:nvSpPr>
            <p:cNvPr id="12193" name="Google Shape;12193;p24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4" name="Google Shape;12194;p24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5" name="Google Shape;12195;p24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6" name="Google Shape;12196;p24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7" name="Google Shape;12197;p24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8" name="Google Shape;12198;p24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9" name="Google Shape;12199;p24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0" name="Google Shape;12200;p24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1" name="Google Shape;12201;p24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2" name="Google Shape;12202;p24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3" name="Google Shape;12203;p24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4" name="Google Shape;12204;p24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5" name="Google Shape;12205;p24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6" name="Google Shape;12206;p24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7" name="Google Shape;12207;p24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8" name="Google Shape;12208;p24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9" name="Google Shape;12209;p24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0" name="Google Shape;12210;p24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1" name="Google Shape;12211;p24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2" name="Google Shape;12212;p24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3" name="Google Shape;12213;p24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4" name="Google Shape;12214;p24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5" name="Google Shape;12215;p24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6" name="Google Shape;12216;p24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7" name="Google Shape;12217;p24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8" name="Google Shape;12218;p24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9" name="Google Shape;12219;p24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0" name="Google Shape;12220;p24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1" name="Google Shape;12221;p24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2" name="Google Shape;12222;p24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3" name="Google Shape;12223;p24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4" name="Google Shape;12224;p24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5" name="Google Shape;12225;p24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6" name="Google Shape;12226;p24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7" name="Google Shape;12227;p24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8" name="Google Shape;12228;p24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9" name="Google Shape;12229;p24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0" name="Google Shape;12230;p24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1" name="Google Shape;12231;p24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2232" name="Shape 1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3" name="Google Shape;12233;p25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234" name="Google Shape;12234;p25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235" name="Google Shape;12235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6" name="Google Shape;12236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7" name="Google Shape;12237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8" name="Google Shape;12238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9" name="Google Shape;12239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0" name="Google Shape;12240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1" name="Google Shape;12241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2" name="Google Shape;12242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3" name="Google Shape;12243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4" name="Google Shape;12244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5" name="Google Shape;12245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6" name="Google Shape;12246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7" name="Google Shape;12247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8" name="Google Shape;12248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9" name="Google Shape;12249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0" name="Google Shape;12250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1" name="Google Shape;12251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2" name="Google Shape;12252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3" name="Google Shape;12253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4" name="Google Shape;12254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5" name="Google Shape;12255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6" name="Google Shape;12256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7" name="Google Shape;12257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8" name="Google Shape;12258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9" name="Google Shape;12259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0" name="Google Shape;12260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1" name="Google Shape;12261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2" name="Google Shape;12262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3" name="Google Shape;12263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4" name="Google Shape;12264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5" name="Google Shape;12265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6" name="Google Shape;12266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7" name="Google Shape;12267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8" name="Google Shape;12268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9" name="Google Shape;12269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0" name="Google Shape;12270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1" name="Google Shape;12271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2" name="Google Shape;12272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3" name="Google Shape;12273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4" name="Google Shape;12274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5" name="Google Shape;12275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6" name="Google Shape;12276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7" name="Google Shape;12277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78" name="Google Shape;12278;p25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279" name="Google Shape;12279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0" name="Google Shape;12280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1" name="Google Shape;12281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2" name="Google Shape;12282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3" name="Google Shape;12283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4" name="Google Shape;12284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5" name="Google Shape;12285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6" name="Google Shape;12286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7" name="Google Shape;12287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8" name="Google Shape;12288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9" name="Google Shape;12289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0" name="Google Shape;12290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1" name="Google Shape;12291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2" name="Google Shape;12292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3" name="Google Shape;12293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4" name="Google Shape;12294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5" name="Google Shape;12295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6" name="Google Shape;12296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7" name="Google Shape;12297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8" name="Google Shape;12298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9" name="Google Shape;12299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0" name="Google Shape;12300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1" name="Google Shape;12301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2" name="Google Shape;12302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3" name="Google Shape;12303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4" name="Google Shape;12304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5" name="Google Shape;12305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6" name="Google Shape;12306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7" name="Google Shape;12307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8" name="Google Shape;12308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9" name="Google Shape;12309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0" name="Google Shape;12310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1" name="Google Shape;12311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2" name="Google Shape;12312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3" name="Google Shape;12313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4" name="Google Shape;12314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5" name="Google Shape;12315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6" name="Google Shape;12316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7" name="Google Shape;12317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8" name="Google Shape;12318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9" name="Google Shape;12319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0" name="Google Shape;12320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1" name="Google Shape;12321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22" name="Google Shape;12322;p25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323" name="Google Shape;12323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4" name="Google Shape;12324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5" name="Google Shape;12325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6" name="Google Shape;12326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7" name="Google Shape;12327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8" name="Google Shape;12328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9" name="Google Shape;12329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0" name="Google Shape;12330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1" name="Google Shape;12331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2" name="Google Shape;12332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3" name="Google Shape;12333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4" name="Google Shape;12334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5" name="Google Shape;12335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6" name="Google Shape;12336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7" name="Google Shape;12337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8" name="Google Shape;12338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9" name="Google Shape;12339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0" name="Google Shape;12340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1" name="Google Shape;12341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2" name="Google Shape;12342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3" name="Google Shape;12343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4" name="Google Shape;12344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5" name="Google Shape;12345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6" name="Google Shape;12346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7" name="Google Shape;12347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8" name="Google Shape;12348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9" name="Google Shape;12349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0" name="Google Shape;12350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1" name="Google Shape;12351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2" name="Google Shape;12352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3" name="Google Shape;12353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4" name="Google Shape;12354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5" name="Google Shape;12355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6" name="Google Shape;12356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7" name="Google Shape;12357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8" name="Google Shape;12358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9" name="Google Shape;12359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0" name="Google Shape;12360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1" name="Google Shape;12361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2" name="Google Shape;12362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3" name="Google Shape;12363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4" name="Google Shape;12364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5" name="Google Shape;12365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66" name="Google Shape;12366;p25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367" name="Google Shape;12367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8" name="Google Shape;12368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9" name="Google Shape;12369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0" name="Google Shape;12370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1" name="Google Shape;12371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2" name="Google Shape;12372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3" name="Google Shape;12373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4" name="Google Shape;12374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5" name="Google Shape;12375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6" name="Google Shape;12376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7" name="Google Shape;12377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8" name="Google Shape;12378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9" name="Google Shape;12379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0" name="Google Shape;12380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1" name="Google Shape;12381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2" name="Google Shape;12382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3" name="Google Shape;12383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4" name="Google Shape;12384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5" name="Google Shape;12385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6" name="Google Shape;12386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7" name="Google Shape;12387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8" name="Google Shape;12388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9" name="Google Shape;12389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0" name="Google Shape;12390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1" name="Google Shape;12391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2" name="Google Shape;12392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3" name="Google Shape;12393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4" name="Google Shape;12394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5" name="Google Shape;12395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6" name="Google Shape;12396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7" name="Google Shape;12397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8" name="Google Shape;12398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9" name="Google Shape;12399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0" name="Google Shape;12400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1" name="Google Shape;12401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2" name="Google Shape;12402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3" name="Google Shape;12403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4" name="Google Shape;12404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5" name="Google Shape;12405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6" name="Google Shape;12406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7" name="Google Shape;12407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8" name="Google Shape;12408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9" name="Google Shape;12409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10" name="Google Shape;12410;p25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411" name="Google Shape;12411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2" name="Google Shape;12412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3" name="Google Shape;12413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4" name="Google Shape;12414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5" name="Google Shape;12415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6" name="Google Shape;12416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7" name="Google Shape;12417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8" name="Google Shape;12418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9" name="Google Shape;12419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0" name="Google Shape;12420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1" name="Google Shape;12421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2" name="Google Shape;12422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3" name="Google Shape;12423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4" name="Google Shape;12424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5" name="Google Shape;12425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6" name="Google Shape;12426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7" name="Google Shape;12427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8" name="Google Shape;12428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9" name="Google Shape;12429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0" name="Google Shape;12430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1" name="Google Shape;12431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2" name="Google Shape;12432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3" name="Google Shape;12433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4" name="Google Shape;12434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5" name="Google Shape;12435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6" name="Google Shape;12436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7" name="Google Shape;12437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8" name="Google Shape;12438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9" name="Google Shape;12439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0" name="Google Shape;12440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1" name="Google Shape;12441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2" name="Google Shape;12442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3" name="Google Shape;12443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4" name="Google Shape;12444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5" name="Google Shape;12445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6" name="Google Shape;12446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7" name="Google Shape;12447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8" name="Google Shape;12448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9" name="Google Shape;12449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0" name="Google Shape;12450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1" name="Google Shape;12451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2" name="Google Shape;12452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3" name="Google Shape;12453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54" name="Google Shape;12454;p25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2455" name="Google Shape;12455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6" name="Google Shape;12456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7" name="Google Shape;12457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8" name="Google Shape;12458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9" name="Google Shape;12459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0" name="Google Shape;12460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1" name="Google Shape;12461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2" name="Google Shape;12462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3" name="Google Shape;12463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4" name="Google Shape;12464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5" name="Google Shape;12465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6" name="Google Shape;12466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7" name="Google Shape;12467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8" name="Google Shape;12468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9" name="Google Shape;12469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0" name="Google Shape;12470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1" name="Google Shape;12471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2" name="Google Shape;12472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3" name="Google Shape;12473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4" name="Google Shape;12474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5" name="Google Shape;12475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6" name="Google Shape;12476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7" name="Google Shape;12477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8" name="Google Shape;12478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9" name="Google Shape;12479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0" name="Google Shape;12480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1" name="Google Shape;12481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2" name="Google Shape;12482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3" name="Google Shape;12483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4" name="Google Shape;12484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5" name="Google Shape;12485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6" name="Google Shape;12486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7" name="Google Shape;12487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8" name="Google Shape;12488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9" name="Google Shape;12489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0" name="Google Shape;12490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1" name="Google Shape;12491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2" name="Google Shape;12492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3" name="Google Shape;12493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4" name="Google Shape;12494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5" name="Google Shape;12495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6" name="Google Shape;12496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7" name="Google Shape;12497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98" name="Google Shape;12498;p25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2499" name="Google Shape;12499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0" name="Google Shape;12500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1" name="Google Shape;12501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2" name="Google Shape;12502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3" name="Google Shape;12503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4" name="Google Shape;12504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5" name="Google Shape;12505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6" name="Google Shape;12506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7" name="Google Shape;12507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8" name="Google Shape;12508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9" name="Google Shape;12509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0" name="Google Shape;12510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1" name="Google Shape;12511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2" name="Google Shape;12512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3" name="Google Shape;12513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4" name="Google Shape;12514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5" name="Google Shape;12515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6" name="Google Shape;12516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7" name="Google Shape;12517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8" name="Google Shape;12518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9" name="Google Shape;12519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0" name="Google Shape;12520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1" name="Google Shape;12521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2" name="Google Shape;12522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3" name="Google Shape;12523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4" name="Google Shape;12524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5" name="Google Shape;12525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6" name="Google Shape;12526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7" name="Google Shape;12527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8" name="Google Shape;12528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9" name="Google Shape;12529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0" name="Google Shape;12530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1" name="Google Shape;12531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2" name="Google Shape;12532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3" name="Google Shape;12533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4" name="Google Shape;12534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5" name="Google Shape;12535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6" name="Google Shape;12536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7" name="Google Shape;12537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8" name="Google Shape;12538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9" name="Google Shape;12539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0" name="Google Shape;12540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1" name="Google Shape;12541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42" name="Google Shape;12542;p25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2543" name="Google Shape;12543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4" name="Google Shape;12544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5" name="Google Shape;12545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6" name="Google Shape;12546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7" name="Google Shape;12547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8" name="Google Shape;12548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9" name="Google Shape;12549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0" name="Google Shape;12550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1" name="Google Shape;12551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2" name="Google Shape;12552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3" name="Google Shape;12553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4" name="Google Shape;12554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5" name="Google Shape;12555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6" name="Google Shape;12556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7" name="Google Shape;12557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8" name="Google Shape;12558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9" name="Google Shape;12559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0" name="Google Shape;12560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1" name="Google Shape;12561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2" name="Google Shape;12562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3" name="Google Shape;12563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4" name="Google Shape;12564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5" name="Google Shape;12565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6" name="Google Shape;12566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7" name="Google Shape;12567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8" name="Google Shape;12568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9" name="Google Shape;12569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0" name="Google Shape;12570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1" name="Google Shape;12571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2" name="Google Shape;12572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3" name="Google Shape;12573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4" name="Google Shape;12574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5" name="Google Shape;12575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6" name="Google Shape;12576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7" name="Google Shape;12577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8" name="Google Shape;12578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9" name="Google Shape;12579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0" name="Google Shape;12580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1" name="Google Shape;12581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2" name="Google Shape;12582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3" name="Google Shape;12583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4" name="Google Shape;12584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5" name="Google Shape;12585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86" name="Google Shape;12586;p25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2587" name="Google Shape;12587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8" name="Google Shape;12588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9" name="Google Shape;12589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0" name="Google Shape;12590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1" name="Google Shape;12591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2" name="Google Shape;12592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3" name="Google Shape;12593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4" name="Google Shape;12594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5" name="Google Shape;12595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6" name="Google Shape;12596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7" name="Google Shape;12597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8" name="Google Shape;12598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9" name="Google Shape;12599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0" name="Google Shape;12600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1" name="Google Shape;12601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2" name="Google Shape;12602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3" name="Google Shape;12603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4" name="Google Shape;12604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5" name="Google Shape;12605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6" name="Google Shape;12606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7" name="Google Shape;12607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8" name="Google Shape;12608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9" name="Google Shape;12609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0" name="Google Shape;12610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1" name="Google Shape;12611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2" name="Google Shape;12612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3" name="Google Shape;12613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4" name="Google Shape;12614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5" name="Google Shape;12615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6" name="Google Shape;12616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7" name="Google Shape;12617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8" name="Google Shape;12618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9" name="Google Shape;12619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0" name="Google Shape;12620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1" name="Google Shape;12621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2" name="Google Shape;12622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3" name="Google Shape;12623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4" name="Google Shape;12624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5" name="Google Shape;12625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6" name="Google Shape;12626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7" name="Google Shape;12627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8" name="Google Shape;12628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9" name="Google Shape;12629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30" name="Google Shape;12630;p25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2631" name="Google Shape;12631;p25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2632" name="Google Shape;12632;p25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3" name="Google Shape;12633;p25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4" name="Google Shape;12634;p25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5" name="Google Shape;12635;p25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6" name="Google Shape;12636;p25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7" name="Google Shape;12637;p25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8" name="Google Shape;12638;p25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9" name="Google Shape;12639;p25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0" name="Google Shape;12640;p25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1" name="Google Shape;12641;p25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2" name="Google Shape;12642;p25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3" name="Google Shape;12643;p25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4" name="Google Shape;12644;p25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5" name="Google Shape;12645;p25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6" name="Google Shape;12646;p25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7" name="Google Shape;12647;p25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8" name="Google Shape;12648;p25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9" name="Google Shape;12649;p25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0" name="Google Shape;12650;p25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1" name="Google Shape;12651;p25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2" name="Google Shape;12652;p25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3" name="Google Shape;12653;p25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4" name="Google Shape;12654;p25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5" name="Google Shape;12655;p25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6" name="Google Shape;12656;p25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7" name="Google Shape;12657;p25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8" name="Google Shape;12658;p25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59" name="Google Shape;12659;p25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2660" name="Google Shape;12660;p2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1" name="Google Shape;12661;p2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2" name="Google Shape;12662;p2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3" name="Google Shape;12663;p2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4" name="Google Shape;12664;p2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5" name="Google Shape;12665;p2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6" name="Google Shape;12666;p2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7" name="Google Shape;12667;p2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8" name="Google Shape;12668;p2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9" name="Google Shape;12669;p2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0" name="Google Shape;12670;p2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1" name="Google Shape;12671;p2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2" name="Google Shape;12672;p2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3" name="Google Shape;12673;p2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4" name="Google Shape;12674;p2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5" name="Google Shape;12675;p2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6" name="Google Shape;12676;p2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7" name="Google Shape;12677;p2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8" name="Google Shape;12678;p2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9" name="Google Shape;12679;p2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0" name="Google Shape;12680;p2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1" name="Google Shape;12681;p2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2" name="Google Shape;12682;p2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3" name="Google Shape;12683;p2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4" name="Google Shape;12684;p2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5" name="Google Shape;12685;p2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6" name="Google Shape;12686;p2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7" name="Google Shape;12687;p25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2688" name="Google Shape;12688;p2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9" name="Google Shape;12689;p2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0" name="Google Shape;12690;p2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1" name="Google Shape;12691;p2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2" name="Google Shape;12692;p2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3" name="Google Shape;12693;p2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4" name="Google Shape;12694;p2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5" name="Google Shape;12695;p2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6" name="Google Shape;12696;p2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7" name="Google Shape;12697;p2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8" name="Google Shape;12698;p2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9" name="Google Shape;12699;p2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0" name="Google Shape;12700;p2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1" name="Google Shape;12701;p2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2" name="Google Shape;12702;p2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3" name="Google Shape;12703;p2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4" name="Google Shape;12704;p2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5" name="Google Shape;12705;p2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6" name="Google Shape;12706;p2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7" name="Google Shape;12707;p2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8" name="Google Shape;12708;p2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9" name="Google Shape;12709;p2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0" name="Google Shape;12710;p2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1" name="Google Shape;12711;p2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2" name="Google Shape;12712;p2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3" name="Google Shape;12713;p2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4" name="Google Shape;12714;p2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15" name="Google Shape;127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6" name="Google Shape;12716;p25"/>
          <p:cNvSpPr txBox="1"/>
          <p:nvPr>
            <p:ph idx="1" type="subTitle"/>
          </p:nvPr>
        </p:nvSpPr>
        <p:spPr>
          <a:xfrm flipH="1">
            <a:off x="1280568" y="1970713"/>
            <a:ext cx="2627700" cy="12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717" name="Google Shape;12717;p25"/>
          <p:cNvGrpSpPr/>
          <p:nvPr/>
        </p:nvGrpSpPr>
        <p:grpSpPr>
          <a:xfrm flipH="1">
            <a:off x="8424007" y="2883206"/>
            <a:ext cx="1049633" cy="523940"/>
            <a:chOff x="138482" y="584556"/>
            <a:chExt cx="1049633" cy="523940"/>
          </a:xfrm>
        </p:grpSpPr>
        <p:sp>
          <p:nvSpPr>
            <p:cNvPr id="12718" name="Google Shape;12718;p2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2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2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2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2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2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2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2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2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2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2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2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2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2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2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3" name="Google Shape;12733;p25"/>
          <p:cNvGrpSpPr/>
          <p:nvPr/>
        </p:nvGrpSpPr>
        <p:grpSpPr>
          <a:xfrm>
            <a:off x="-498068" y="1503081"/>
            <a:ext cx="1049633" cy="523940"/>
            <a:chOff x="138482" y="584556"/>
            <a:chExt cx="1049633" cy="523940"/>
          </a:xfrm>
        </p:grpSpPr>
        <p:sp>
          <p:nvSpPr>
            <p:cNvPr id="12734" name="Google Shape;12734;p2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5" name="Google Shape;12735;p2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6" name="Google Shape;12736;p2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2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8" name="Google Shape;12738;p2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9" name="Google Shape;12739;p2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0" name="Google Shape;12740;p2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1" name="Google Shape;12741;p2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2" name="Google Shape;12742;p2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3" name="Google Shape;12743;p2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4" name="Google Shape;12744;p2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5" name="Google Shape;12745;p2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6" name="Google Shape;12746;p2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7" name="Google Shape;12747;p2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8" name="Google Shape;12748;p2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9" name="Google Shape;12749;p25"/>
          <p:cNvGrpSpPr/>
          <p:nvPr/>
        </p:nvGrpSpPr>
        <p:grpSpPr>
          <a:xfrm>
            <a:off x="1148228" y="4237329"/>
            <a:ext cx="275098" cy="366258"/>
            <a:chOff x="2664400" y="2169200"/>
            <a:chExt cx="78000" cy="103850"/>
          </a:xfrm>
        </p:grpSpPr>
        <p:sp>
          <p:nvSpPr>
            <p:cNvPr id="12750" name="Google Shape;12750;p25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1" name="Google Shape;12751;p25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2" name="Google Shape;12752;p25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3" name="Google Shape;12753;p25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4" name="Google Shape;12754;p25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25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6" name="Google Shape;12756;p25"/>
          <p:cNvGrpSpPr/>
          <p:nvPr/>
        </p:nvGrpSpPr>
        <p:grpSpPr>
          <a:xfrm>
            <a:off x="1515965" y="3990919"/>
            <a:ext cx="433691" cy="607831"/>
            <a:chOff x="3320750" y="2845525"/>
            <a:chExt cx="176750" cy="247700"/>
          </a:xfrm>
        </p:grpSpPr>
        <p:sp>
          <p:nvSpPr>
            <p:cNvPr id="12757" name="Google Shape;12757;p25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25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25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25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25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25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25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25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25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25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25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25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9" name="Google Shape;12769;p25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0" name="Google Shape;12770;p25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25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25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25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4" name="Google Shape;12774;p25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25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25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25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2778" name="Shape 1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" name="Google Shape;12779;p26"/>
          <p:cNvSpPr txBox="1"/>
          <p:nvPr/>
        </p:nvSpPr>
        <p:spPr>
          <a:xfrm>
            <a:off x="2510399" y="3266825"/>
            <a:ext cx="4123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CREDITS: This presentation template was created by </a:t>
            </a:r>
            <a:r>
              <a:rPr b="1" lang="en" sz="1200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Slidesgo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including icons by </a:t>
            </a:r>
            <a:r>
              <a:rPr b="1" lang="en" sz="1200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Flaticon</a:t>
            </a:r>
            <a:r>
              <a:rPr lang="en" sz="12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, and infographics &amp; images by </a:t>
            </a:r>
            <a:r>
              <a:rPr b="1" lang="en" sz="1200">
                <a:solidFill>
                  <a:srgbClr val="1D1D1B"/>
                </a:solidFill>
                <a:latin typeface="Advent Pro"/>
                <a:ea typeface="Advent Pro"/>
                <a:cs typeface="Advent Pro"/>
                <a:sym typeface="Advent Pro"/>
              </a:rPr>
              <a:t>Freepik</a:t>
            </a:r>
            <a:endParaRPr b="1" sz="1200">
              <a:solidFill>
                <a:srgbClr val="1D1D1B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12780" name="Google Shape;12780;p2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781" name="Google Shape;12781;p2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782" name="Google Shape;1278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3" name="Google Shape;1278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4" name="Google Shape;1278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5" name="Google Shape;1278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6" name="Google Shape;1278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7" name="Google Shape;1278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8" name="Google Shape;1278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9" name="Google Shape;1278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0" name="Google Shape;1279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1" name="Google Shape;1279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2" name="Google Shape;1279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3" name="Google Shape;1279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4" name="Google Shape;1279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5" name="Google Shape;1279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6" name="Google Shape;1279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7" name="Google Shape;1279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8" name="Google Shape;1279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9" name="Google Shape;1279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0" name="Google Shape;1280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1" name="Google Shape;1280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2" name="Google Shape;1280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3" name="Google Shape;1280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4" name="Google Shape;1280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5" name="Google Shape;1280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6" name="Google Shape;1280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7" name="Google Shape;1280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8" name="Google Shape;1280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9" name="Google Shape;1280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0" name="Google Shape;1281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1" name="Google Shape;1281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2" name="Google Shape;1281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3" name="Google Shape;1281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4" name="Google Shape;1281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5" name="Google Shape;1281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6" name="Google Shape;1281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7" name="Google Shape;1281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8" name="Google Shape;1281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9" name="Google Shape;1281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0" name="Google Shape;1282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1" name="Google Shape;1282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2" name="Google Shape;1282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3" name="Google Shape;1282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4" name="Google Shape;1282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25" name="Google Shape;12825;p2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826" name="Google Shape;1282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7" name="Google Shape;1282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8" name="Google Shape;1282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9" name="Google Shape;1282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0" name="Google Shape;1283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1" name="Google Shape;1283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2" name="Google Shape;1283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3" name="Google Shape;1283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4" name="Google Shape;1283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5" name="Google Shape;1283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6" name="Google Shape;1283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7" name="Google Shape;1283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8" name="Google Shape;1283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9" name="Google Shape;1283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0" name="Google Shape;1284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1" name="Google Shape;1284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2" name="Google Shape;1284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3" name="Google Shape;1284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4" name="Google Shape;1284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5" name="Google Shape;1284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6" name="Google Shape;1284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7" name="Google Shape;1284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8" name="Google Shape;1284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9" name="Google Shape;1284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0" name="Google Shape;1285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1" name="Google Shape;1285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2" name="Google Shape;1285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3" name="Google Shape;1285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4" name="Google Shape;1285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5" name="Google Shape;1285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6" name="Google Shape;1285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7" name="Google Shape;1285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8" name="Google Shape;1285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9" name="Google Shape;1285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0" name="Google Shape;1286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1" name="Google Shape;1286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2" name="Google Shape;1286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3" name="Google Shape;1286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4" name="Google Shape;1286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5" name="Google Shape;1286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6" name="Google Shape;1286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7" name="Google Shape;1286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8" name="Google Shape;1286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9" name="Google Shape;12869;p2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2870" name="Google Shape;1287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1" name="Google Shape;1287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2" name="Google Shape;1287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3" name="Google Shape;1287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4" name="Google Shape;1287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5" name="Google Shape;1287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6" name="Google Shape;1287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7" name="Google Shape;1287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8" name="Google Shape;1287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9" name="Google Shape;1287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0" name="Google Shape;1288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1" name="Google Shape;1288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2" name="Google Shape;1288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3" name="Google Shape;1288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4" name="Google Shape;1288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5" name="Google Shape;1288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6" name="Google Shape;1288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7" name="Google Shape;1288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8" name="Google Shape;1288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9" name="Google Shape;1288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0" name="Google Shape;1289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1" name="Google Shape;1289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2" name="Google Shape;1289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3" name="Google Shape;1289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4" name="Google Shape;1289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5" name="Google Shape;1289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6" name="Google Shape;1289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7" name="Google Shape;1289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8" name="Google Shape;1289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9" name="Google Shape;1289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0" name="Google Shape;1290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1" name="Google Shape;1290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2" name="Google Shape;1290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3" name="Google Shape;1290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4" name="Google Shape;1290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5" name="Google Shape;1290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6" name="Google Shape;1290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7" name="Google Shape;1290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8" name="Google Shape;1290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9" name="Google Shape;1290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0" name="Google Shape;1291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1" name="Google Shape;1291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2" name="Google Shape;1291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3" name="Google Shape;12913;p2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2914" name="Google Shape;1291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5" name="Google Shape;1291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6" name="Google Shape;1291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7" name="Google Shape;1291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8" name="Google Shape;1291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9" name="Google Shape;1291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0" name="Google Shape;1292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1" name="Google Shape;1292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2" name="Google Shape;1292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3" name="Google Shape;1292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4" name="Google Shape;1292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5" name="Google Shape;1292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6" name="Google Shape;1292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7" name="Google Shape;1292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8" name="Google Shape;1292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9" name="Google Shape;1292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0" name="Google Shape;1293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1" name="Google Shape;1293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2" name="Google Shape;1293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3" name="Google Shape;1293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4" name="Google Shape;1293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5" name="Google Shape;1293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6" name="Google Shape;1293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7" name="Google Shape;1293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8" name="Google Shape;1293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9" name="Google Shape;1293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0" name="Google Shape;1294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1" name="Google Shape;1294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2" name="Google Shape;1294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3" name="Google Shape;1294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4" name="Google Shape;1294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5" name="Google Shape;1294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6" name="Google Shape;1294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7" name="Google Shape;1294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8" name="Google Shape;1294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9" name="Google Shape;1294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0" name="Google Shape;1295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1" name="Google Shape;1295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2" name="Google Shape;1295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3" name="Google Shape;1295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4" name="Google Shape;1295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5" name="Google Shape;1295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6" name="Google Shape;1295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57" name="Google Shape;12957;p2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958" name="Google Shape;12958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9" name="Google Shape;12959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0" name="Google Shape;12960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1" name="Google Shape;12961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2" name="Google Shape;12962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3" name="Google Shape;12963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4" name="Google Shape;12964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5" name="Google Shape;12965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6" name="Google Shape;12966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7" name="Google Shape;12967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8" name="Google Shape;12968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9" name="Google Shape;12969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0" name="Google Shape;12970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1" name="Google Shape;12971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2" name="Google Shape;12972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3" name="Google Shape;12973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4" name="Google Shape;12974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5" name="Google Shape;12975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6" name="Google Shape;12976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7" name="Google Shape;12977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8" name="Google Shape;12978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9" name="Google Shape;12979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0" name="Google Shape;12980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1" name="Google Shape;12981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2" name="Google Shape;12982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3" name="Google Shape;12983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4" name="Google Shape;12984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5" name="Google Shape;12985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6" name="Google Shape;12986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7" name="Google Shape;12987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8" name="Google Shape;12988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9" name="Google Shape;12989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0" name="Google Shape;12990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1" name="Google Shape;12991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2" name="Google Shape;12992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3" name="Google Shape;12993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4" name="Google Shape;12994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5" name="Google Shape;12995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6" name="Google Shape;12996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7" name="Google Shape;12997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8" name="Google Shape;12998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9" name="Google Shape;12999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0" name="Google Shape;13000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01" name="Google Shape;13001;p2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02" name="Google Shape;13002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3" name="Google Shape;13003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4" name="Google Shape;13004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5" name="Google Shape;13005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6" name="Google Shape;13006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7" name="Google Shape;13007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8" name="Google Shape;13008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9" name="Google Shape;13009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0" name="Google Shape;13010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1" name="Google Shape;13011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2" name="Google Shape;13012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3" name="Google Shape;13013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4" name="Google Shape;13014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5" name="Google Shape;13015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6" name="Google Shape;13016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7" name="Google Shape;13017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8" name="Google Shape;13018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9" name="Google Shape;13019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0" name="Google Shape;13020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1" name="Google Shape;13021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2" name="Google Shape;13022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3" name="Google Shape;13023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4" name="Google Shape;13024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5" name="Google Shape;13025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6" name="Google Shape;13026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7" name="Google Shape;13027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8" name="Google Shape;13028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9" name="Google Shape;13029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0" name="Google Shape;13030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1" name="Google Shape;13031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2" name="Google Shape;13032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3" name="Google Shape;13033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4" name="Google Shape;13034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5" name="Google Shape;13035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6" name="Google Shape;13036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7" name="Google Shape;13037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8" name="Google Shape;13038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9" name="Google Shape;13039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0" name="Google Shape;13040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1" name="Google Shape;13041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2" name="Google Shape;13042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3" name="Google Shape;13043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4" name="Google Shape;13044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5" name="Google Shape;13045;p2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6" name="Google Shape;13046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7" name="Google Shape;13047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8" name="Google Shape;13048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9" name="Google Shape;13049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0" name="Google Shape;13050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1" name="Google Shape;13051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2" name="Google Shape;13052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3" name="Google Shape;13053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4" name="Google Shape;13054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5" name="Google Shape;13055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6" name="Google Shape;13056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7" name="Google Shape;13057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8" name="Google Shape;13058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9" name="Google Shape;13059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0" name="Google Shape;13060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1" name="Google Shape;13061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2" name="Google Shape;13062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3" name="Google Shape;13063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4" name="Google Shape;13064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5" name="Google Shape;13065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6" name="Google Shape;13066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7" name="Google Shape;13067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8" name="Google Shape;13068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9" name="Google Shape;13069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0" name="Google Shape;13070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1" name="Google Shape;13071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2" name="Google Shape;13072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3" name="Google Shape;13073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4" name="Google Shape;13074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5" name="Google Shape;13075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6" name="Google Shape;13076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7" name="Google Shape;13077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8" name="Google Shape;13078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9" name="Google Shape;13079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0" name="Google Shape;13080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1" name="Google Shape;13081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2" name="Google Shape;13082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3" name="Google Shape;13083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4" name="Google Shape;13084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5" name="Google Shape;13085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6" name="Google Shape;13086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7" name="Google Shape;13087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8" name="Google Shape;13088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9" name="Google Shape;13089;p2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090" name="Google Shape;13090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1" name="Google Shape;13091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2" name="Google Shape;13092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3" name="Google Shape;13093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4" name="Google Shape;13094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5" name="Google Shape;13095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6" name="Google Shape;13096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7" name="Google Shape;13097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8" name="Google Shape;13098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9" name="Google Shape;13099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0" name="Google Shape;13100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1" name="Google Shape;13101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2" name="Google Shape;13102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3" name="Google Shape;13103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4" name="Google Shape;13104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5" name="Google Shape;13105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6" name="Google Shape;13106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7" name="Google Shape;13107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8" name="Google Shape;13108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9" name="Google Shape;13109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0" name="Google Shape;13110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1" name="Google Shape;13111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2" name="Google Shape;13112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3" name="Google Shape;13113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4" name="Google Shape;13114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5" name="Google Shape;13115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6" name="Google Shape;13116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7" name="Google Shape;13117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8" name="Google Shape;13118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9" name="Google Shape;13119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0" name="Google Shape;13120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1" name="Google Shape;13121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2" name="Google Shape;13122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3" name="Google Shape;13123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4" name="Google Shape;13124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5" name="Google Shape;13125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6" name="Google Shape;13126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7" name="Google Shape;13127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8" name="Google Shape;13128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9" name="Google Shape;13129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0" name="Google Shape;13130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1" name="Google Shape;13131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2" name="Google Shape;13132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33" name="Google Shape;13133;p2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134" name="Google Shape;13134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5" name="Google Shape;13135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6" name="Google Shape;13136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7" name="Google Shape;13137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8" name="Google Shape;13138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9" name="Google Shape;13139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0" name="Google Shape;13140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1" name="Google Shape;13141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2" name="Google Shape;13142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3" name="Google Shape;13143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4" name="Google Shape;13144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5" name="Google Shape;13145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6" name="Google Shape;13146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7" name="Google Shape;13147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8" name="Google Shape;13148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9" name="Google Shape;13149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0" name="Google Shape;13150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1" name="Google Shape;13151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2" name="Google Shape;13152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3" name="Google Shape;13153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4" name="Google Shape;13154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5" name="Google Shape;13155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6" name="Google Shape;13156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7" name="Google Shape;13157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8" name="Google Shape;13158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9" name="Google Shape;13159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0" name="Google Shape;13160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1" name="Google Shape;13161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2" name="Google Shape;13162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3" name="Google Shape;13163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4" name="Google Shape;13164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5" name="Google Shape;13165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6" name="Google Shape;13166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7" name="Google Shape;13167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8" name="Google Shape;13168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9" name="Google Shape;13169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0" name="Google Shape;13170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1" name="Google Shape;13171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2" name="Google Shape;13172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3" name="Google Shape;13173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4" name="Google Shape;13174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5" name="Google Shape;13175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6" name="Google Shape;13176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77" name="Google Shape;13177;p26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178" name="Google Shape;13178;p26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179" name="Google Shape;13179;p2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0" name="Google Shape;13180;p2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1" name="Google Shape;13181;p2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2" name="Google Shape;13182;p2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3" name="Google Shape;13183;p2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4" name="Google Shape;13184;p2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5" name="Google Shape;13185;p2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6" name="Google Shape;13186;p2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7" name="Google Shape;13187;p2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8" name="Google Shape;13188;p2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9" name="Google Shape;13189;p2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0" name="Google Shape;13190;p2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1" name="Google Shape;13191;p2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2" name="Google Shape;13192;p2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3" name="Google Shape;13193;p2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4" name="Google Shape;13194;p2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5" name="Google Shape;13195;p2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6" name="Google Shape;13196;p2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7" name="Google Shape;13197;p2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8" name="Google Shape;13198;p2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9" name="Google Shape;13199;p2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0" name="Google Shape;13200;p2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1" name="Google Shape;13201;p2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2" name="Google Shape;13202;p2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3" name="Google Shape;13203;p2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4" name="Google Shape;13204;p2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5" name="Google Shape;13205;p2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6" name="Google Shape;13206;p26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207" name="Google Shape;13207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8" name="Google Shape;13208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9" name="Google Shape;13209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0" name="Google Shape;13210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1" name="Google Shape;13211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2" name="Google Shape;13212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3" name="Google Shape;13213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4" name="Google Shape;13214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5" name="Google Shape;13215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6" name="Google Shape;13216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7" name="Google Shape;13217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8" name="Google Shape;13218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9" name="Google Shape;13219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0" name="Google Shape;13220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1" name="Google Shape;13221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2" name="Google Shape;13222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3" name="Google Shape;13223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4" name="Google Shape;13224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5" name="Google Shape;13225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6" name="Google Shape;13226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7" name="Google Shape;13227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8" name="Google Shape;13228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9" name="Google Shape;13229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0" name="Google Shape;13230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1" name="Google Shape;13231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2" name="Google Shape;13232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3" name="Google Shape;13233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4" name="Google Shape;13234;p26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235" name="Google Shape;13235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6" name="Google Shape;13236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7" name="Google Shape;13237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8" name="Google Shape;13238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9" name="Google Shape;13239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0" name="Google Shape;13240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1" name="Google Shape;13241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2" name="Google Shape;13242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3" name="Google Shape;13243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4" name="Google Shape;13244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5" name="Google Shape;13245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6" name="Google Shape;13246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7" name="Google Shape;13247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8" name="Google Shape;13248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9" name="Google Shape;13249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0" name="Google Shape;13250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1" name="Google Shape;13251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2" name="Google Shape;13252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3" name="Google Shape;13253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4" name="Google Shape;13254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5" name="Google Shape;13255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6" name="Google Shape;13256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7" name="Google Shape;13257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8" name="Google Shape;13258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9" name="Google Shape;13259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0" name="Google Shape;13260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1" name="Google Shape;13261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62" name="Google Shape;13262;p26"/>
          <p:cNvSpPr txBox="1"/>
          <p:nvPr>
            <p:ph type="title"/>
          </p:nvPr>
        </p:nvSpPr>
        <p:spPr>
          <a:xfrm>
            <a:off x="2510400" y="896825"/>
            <a:ext cx="41232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63" name="Google Shape;13263;p26"/>
          <p:cNvSpPr txBox="1"/>
          <p:nvPr>
            <p:ph idx="1" type="subTitle"/>
          </p:nvPr>
        </p:nvSpPr>
        <p:spPr>
          <a:xfrm>
            <a:off x="3047250" y="1944625"/>
            <a:ext cx="3049500" cy="30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64" name="Google Shape;13264;p26"/>
          <p:cNvSpPr txBox="1"/>
          <p:nvPr>
            <p:ph idx="2" type="subTitle"/>
          </p:nvPr>
        </p:nvSpPr>
        <p:spPr>
          <a:xfrm>
            <a:off x="3494700" y="2244475"/>
            <a:ext cx="2154600" cy="87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3265" name="Google Shape;13265;p26"/>
          <p:cNvGrpSpPr/>
          <p:nvPr/>
        </p:nvGrpSpPr>
        <p:grpSpPr>
          <a:xfrm flipH="1">
            <a:off x="8258907" y="146381"/>
            <a:ext cx="1049633" cy="523940"/>
            <a:chOff x="138482" y="584556"/>
            <a:chExt cx="1049633" cy="523940"/>
          </a:xfrm>
        </p:grpSpPr>
        <p:sp>
          <p:nvSpPr>
            <p:cNvPr id="13266" name="Google Shape;13266;p2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7" name="Google Shape;13267;p2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8" name="Google Shape;13268;p2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9" name="Google Shape;13269;p2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0" name="Google Shape;13270;p2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1" name="Google Shape;13271;p2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2" name="Google Shape;13272;p2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3" name="Google Shape;13273;p2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4" name="Google Shape;13274;p2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5" name="Google Shape;13275;p2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6" name="Google Shape;13276;p2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7" name="Google Shape;13277;p2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8" name="Google Shape;13278;p2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9" name="Google Shape;13279;p2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0" name="Google Shape;13280;p2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1" name="Google Shape;13281;p26"/>
          <p:cNvGrpSpPr/>
          <p:nvPr/>
        </p:nvGrpSpPr>
        <p:grpSpPr>
          <a:xfrm>
            <a:off x="-390468" y="2047819"/>
            <a:ext cx="1049633" cy="523940"/>
            <a:chOff x="138482" y="584556"/>
            <a:chExt cx="1049633" cy="523940"/>
          </a:xfrm>
        </p:grpSpPr>
        <p:sp>
          <p:nvSpPr>
            <p:cNvPr id="13282" name="Google Shape;13282;p2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3" name="Google Shape;13283;p2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4" name="Google Shape;13284;p2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5" name="Google Shape;13285;p2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6" name="Google Shape;13286;p2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2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2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9" name="Google Shape;13289;p2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0" name="Google Shape;13290;p2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1" name="Google Shape;13291;p2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2" name="Google Shape;13292;p2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3" name="Google Shape;13293;p2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4" name="Google Shape;13294;p2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5" name="Google Shape;13295;p2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6" name="Google Shape;13296;p2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13297" name="Shape 1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8" name="Google Shape;13298;p2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3299" name="Google Shape;13299;p2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3300" name="Google Shape;1330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1" name="Google Shape;1330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2" name="Google Shape;1330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3" name="Google Shape;1330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4" name="Google Shape;1330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5" name="Google Shape;1330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6" name="Google Shape;1330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7" name="Google Shape;1330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8" name="Google Shape;1330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9" name="Google Shape;1330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0" name="Google Shape;1331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1" name="Google Shape;1331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2" name="Google Shape;1331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3" name="Google Shape;1331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4" name="Google Shape;1331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5" name="Google Shape;1331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6" name="Google Shape;1331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7" name="Google Shape;1331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8" name="Google Shape;1331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9" name="Google Shape;1331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0" name="Google Shape;1332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1" name="Google Shape;1332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2" name="Google Shape;1332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3" name="Google Shape;1332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4" name="Google Shape;1332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5" name="Google Shape;1332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6" name="Google Shape;1332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7" name="Google Shape;1332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8" name="Google Shape;1332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9" name="Google Shape;1332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0" name="Google Shape;1333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1" name="Google Shape;1333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2" name="Google Shape;1333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3" name="Google Shape;1333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4" name="Google Shape;1333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5" name="Google Shape;1333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6" name="Google Shape;1333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7" name="Google Shape;1333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8" name="Google Shape;1333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9" name="Google Shape;1333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0" name="Google Shape;1334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1" name="Google Shape;1334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2" name="Google Shape;1334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43" name="Google Shape;13343;p2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3344" name="Google Shape;1334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5" name="Google Shape;1334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6" name="Google Shape;1334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7" name="Google Shape;1334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8" name="Google Shape;1334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9" name="Google Shape;1334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0" name="Google Shape;1335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1" name="Google Shape;1335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2" name="Google Shape;1335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3" name="Google Shape;1335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4" name="Google Shape;1335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5" name="Google Shape;1335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6" name="Google Shape;1335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7" name="Google Shape;1335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8" name="Google Shape;1335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9" name="Google Shape;1335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0" name="Google Shape;1336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1" name="Google Shape;1336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2" name="Google Shape;1336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3" name="Google Shape;1336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4" name="Google Shape;1336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5" name="Google Shape;1336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6" name="Google Shape;1336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7" name="Google Shape;1336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8" name="Google Shape;1336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9" name="Google Shape;1336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0" name="Google Shape;1337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1" name="Google Shape;1337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2" name="Google Shape;1337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3" name="Google Shape;1337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4" name="Google Shape;1337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5" name="Google Shape;1337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6" name="Google Shape;1337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7" name="Google Shape;1337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8" name="Google Shape;1337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9" name="Google Shape;1337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0" name="Google Shape;1338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1" name="Google Shape;1338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2" name="Google Shape;1338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3" name="Google Shape;1338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4" name="Google Shape;1338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5" name="Google Shape;1338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6" name="Google Shape;1338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87" name="Google Shape;13387;p2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388" name="Google Shape;1338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9" name="Google Shape;1338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0" name="Google Shape;1339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1" name="Google Shape;1339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2" name="Google Shape;1339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3" name="Google Shape;1339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4" name="Google Shape;1339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5" name="Google Shape;1339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6" name="Google Shape;1339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7" name="Google Shape;1339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8" name="Google Shape;1339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9" name="Google Shape;1339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0" name="Google Shape;1340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1" name="Google Shape;1340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2" name="Google Shape;1340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3" name="Google Shape;1340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4" name="Google Shape;1340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5" name="Google Shape;1340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6" name="Google Shape;1340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7" name="Google Shape;1340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8" name="Google Shape;1340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9" name="Google Shape;1340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0" name="Google Shape;1341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1" name="Google Shape;1341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2" name="Google Shape;1341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3" name="Google Shape;1341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4" name="Google Shape;1341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5" name="Google Shape;1341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6" name="Google Shape;1341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7" name="Google Shape;1341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8" name="Google Shape;1341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9" name="Google Shape;1341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0" name="Google Shape;1342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1" name="Google Shape;1342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2" name="Google Shape;1342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3" name="Google Shape;1342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4" name="Google Shape;1342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5" name="Google Shape;1342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6" name="Google Shape;1342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7" name="Google Shape;1342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8" name="Google Shape;1342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9" name="Google Shape;1342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0" name="Google Shape;1343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31" name="Google Shape;13431;p2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32" name="Google Shape;1343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3" name="Google Shape;1343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4" name="Google Shape;1343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5" name="Google Shape;1343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6" name="Google Shape;1343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7" name="Google Shape;1343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8" name="Google Shape;1343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9" name="Google Shape;1343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0" name="Google Shape;1344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1" name="Google Shape;1344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2" name="Google Shape;1344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3" name="Google Shape;1344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4" name="Google Shape;1344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5" name="Google Shape;1344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6" name="Google Shape;1344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7" name="Google Shape;1344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8" name="Google Shape;1344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9" name="Google Shape;1344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0" name="Google Shape;1345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1" name="Google Shape;1345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2" name="Google Shape;1345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3" name="Google Shape;1345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4" name="Google Shape;1345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5" name="Google Shape;1345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6" name="Google Shape;1345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7" name="Google Shape;1345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8" name="Google Shape;1345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9" name="Google Shape;1345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0" name="Google Shape;1346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1" name="Google Shape;1346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2" name="Google Shape;1346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3" name="Google Shape;1346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4" name="Google Shape;1346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5" name="Google Shape;1346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6" name="Google Shape;1346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7" name="Google Shape;1346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8" name="Google Shape;1346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9" name="Google Shape;1346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0" name="Google Shape;1347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1" name="Google Shape;1347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2" name="Google Shape;1347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3" name="Google Shape;1347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4" name="Google Shape;1347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5" name="Google Shape;13475;p2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476" name="Google Shape;13476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7" name="Google Shape;13477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8" name="Google Shape;13478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9" name="Google Shape;13479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0" name="Google Shape;13480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1" name="Google Shape;13481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2" name="Google Shape;13482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3" name="Google Shape;13483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4" name="Google Shape;13484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5" name="Google Shape;13485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6" name="Google Shape;13486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7" name="Google Shape;13487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8" name="Google Shape;13488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9" name="Google Shape;13489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0" name="Google Shape;13490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1" name="Google Shape;13491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2" name="Google Shape;13492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3" name="Google Shape;13493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4" name="Google Shape;13494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5" name="Google Shape;13495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6" name="Google Shape;13496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7" name="Google Shape;13497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8" name="Google Shape;13498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9" name="Google Shape;13499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0" name="Google Shape;13500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1" name="Google Shape;13501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2" name="Google Shape;13502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3" name="Google Shape;13503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4" name="Google Shape;13504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5" name="Google Shape;13505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6" name="Google Shape;13506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7" name="Google Shape;13507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8" name="Google Shape;13508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9" name="Google Shape;13509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0" name="Google Shape;13510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1" name="Google Shape;13511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2" name="Google Shape;13512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3" name="Google Shape;13513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4" name="Google Shape;13514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5" name="Google Shape;13515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6" name="Google Shape;13516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7" name="Google Shape;13517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8" name="Google Shape;13518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19" name="Google Shape;13519;p2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3520" name="Google Shape;1352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1" name="Google Shape;1352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2" name="Google Shape;1352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3" name="Google Shape;1352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4" name="Google Shape;1352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5" name="Google Shape;1352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6" name="Google Shape;1352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7" name="Google Shape;1352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8" name="Google Shape;1352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9" name="Google Shape;1352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0" name="Google Shape;1353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1" name="Google Shape;1353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2" name="Google Shape;1353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3" name="Google Shape;1353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4" name="Google Shape;1353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5" name="Google Shape;1353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6" name="Google Shape;1353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7" name="Google Shape;1353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8" name="Google Shape;1353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9" name="Google Shape;1353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0" name="Google Shape;1354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1" name="Google Shape;1354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2" name="Google Shape;1354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3" name="Google Shape;1354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4" name="Google Shape;1354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5" name="Google Shape;1354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6" name="Google Shape;1354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7" name="Google Shape;1354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8" name="Google Shape;1354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9" name="Google Shape;1354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0" name="Google Shape;1355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1" name="Google Shape;1355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2" name="Google Shape;1355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3" name="Google Shape;1355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4" name="Google Shape;1355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5" name="Google Shape;1355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6" name="Google Shape;1355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7" name="Google Shape;1355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8" name="Google Shape;1355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9" name="Google Shape;1355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0" name="Google Shape;1356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1" name="Google Shape;1356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2" name="Google Shape;1356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63" name="Google Shape;13563;p2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564" name="Google Shape;1356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5" name="Google Shape;1356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6" name="Google Shape;1356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7" name="Google Shape;1356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8" name="Google Shape;1356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9" name="Google Shape;1356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0" name="Google Shape;1357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1" name="Google Shape;1357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2" name="Google Shape;1357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3" name="Google Shape;1357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4" name="Google Shape;1357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5" name="Google Shape;1357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6" name="Google Shape;1357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7" name="Google Shape;1357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8" name="Google Shape;1357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9" name="Google Shape;1357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0" name="Google Shape;1358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1" name="Google Shape;1358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2" name="Google Shape;1358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3" name="Google Shape;1358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4" name="Google Shape;1358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5" name="Google Shape;1358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6" name="Google Shape;1358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7" name="Google Shape;1358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8" name="Google Shape;1358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9" name="Google Shape;1358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0" name="Google Shape;1359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1" name="Google Shape;1359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2" name="Google Shape;1359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3" name="Google Shape;1359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4" name="Google Shape;1359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5" name="Google Shape;1359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6" name="Google Shape;1359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7" name="Google Shape;1359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8" name="Google Shape;1359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9" name="Google Shape;1359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0" name="Google Shape;1360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1" name="Google Shape;1360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2" name="Google Shape;1360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3" name="Google Shape;1360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4" name="Google Shape;1360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5" name="Google Shape;1360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6" name="Google Shape;1360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07" name="Google Shape;13607;p2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608" name="Google Shape;1360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9" name="Google Shape;1360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0" name="Google Shape;1361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1" name="Google Shape;1361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2" name="Google Shape;1361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3" name="Google Shape;1361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4" name="Google Shape;1361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5" name="Google Shape;1361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6" name="Google Shape;1361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7" name="Google Shape;1361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8" name="Google Shape;1361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9" name="Google Shape;1361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0" name="Google Shape;1362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1" name="Google Shape;1362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2" name="Google Shape;1362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3" name="Google Shape;1362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4" name="Google Shape;1362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5" name="Google Shape;1362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6" name="Google Shape;1362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7" name="Google Shape;1362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8" name="Google Shape;1362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9" name="Google Shape;1362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0" name="Google Shape;1363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1" name="Google Shape;1363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2" name="Google Shape;1363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3" name="Google Shape;1363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4" name="Google Shape;1363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5" name="Google Shape;1363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6" name="Google Shape;1363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7" name="Google Shape;1363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8" name="Google Shape;1363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9" name="Google Shape;1363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0" name="Google Shape;1364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1" name="Google Shape;1364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2" name="Google Shape;1364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3" name="Google Shape;1364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4" name="Google Shape;1364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5" name="Google Shape;1364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6" name="Google Shape;1364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7" name="Google Shape;1364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8" name="Google Shape;1364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9" name="Google Shape;1364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0" name="Google Shape;1365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51" name="Google Shape;13651;p2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652" name="Google Shape;1365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3" name="Google Shape;1365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4" name="Google Shape;1365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5" name="Google Shape;1365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6" name="Google Shape;1365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7" name="Google Shape;1365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8" name="Google Shape;1365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9" name="Google Shape;1365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0" name="Google Shape;1366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1" name="Google Shape;1366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2" name="Google Shape;1366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3" name="Google Shape;1366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4" name="Google Shape;1366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5" name="Google Shape;1366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6" name="Google Shape;1366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7" name="Google Shape;1366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8" name="Google Shape;1366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9" name="Google Shape;1366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0" name="Google Shape;1367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1" name="Google Shape;1367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2" name="Google Shape;1367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3" name="Google Shape;1367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4" name="Google Shape;1367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5" name="Google Shape;1367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6" name="Google Shape;1367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7" name="Google Shape;1367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8" name="Google Shape;1367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9" name="Google Shape;1367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0" name="Google Shape;1368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1" name="Google Shape;1368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2" name="Google Shape;1368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3" name="Google Shape;1368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4" name="Google Shape;1368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5" name="Google Shape;1368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6" name="Google Shape;1368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7" name="Google Shape;1368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8" name="Google Shape;1368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9" name="Google Shape;1368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0" name="Google Shape;1369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1" name="Google Shape;1369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2" name="Google Shape;1369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3" name="Google Shape;1369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4" name="Google Shape;1369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95" name="Google Shape;13695;p27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13696" name="Google Shape;13696;p27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13697" name="Google Shape;13697;p2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8" name="Google Shape;13698;p2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9" name="Google Shape;13699;p2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0" name="Google Shape;13700;p2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1" name="Google Shape;13701;p2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2" name="Google Shape;13702;p2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3" name="Google Shape;13703;p2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4" name="Google Shape;13704;p2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5" name="Google Shape;13705;p2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6" name="Google Shape;13706;p2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7" name="Google Shape;13707;p2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8" name="Google Shape;13708;p2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9" name="Google Shape;13709;p2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0" name="Google Shape;13710;p2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1" name="Google Shape;13711;p2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2" name="Google Shape;13712;p2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3" name="Google Shape;13713;p2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4" name="Google Shape;13714;p2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5" name="Google Shape;13715;p2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6" name="Google Shape;13716;p2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7" name="Google Shape;13717;p2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8" name="Google Shape;13718;p2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9" name="Google Shape;13719;p2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0" name="Google Shape;13720;p2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1" name="Google Shape;13721;p2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2" name="Google Shape;13722;p2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3" name="Google Shape;13723;p2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24" name="Google Shape;13724;p27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13725" name="Google Shape;13725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6" name="Google Shape;13726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7" name="Google Shape;13727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8" name="Google Shape;13728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9" name="Google Shape;13729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0" name="Google Shape;13730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1" name="Google Shape;13731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2" name="Google Shape;13732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3" name="Google Shape;13733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4" name="Google Shape;13734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5" name="Google Shape;13735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6" name="Google Shape;13736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7" name="Google Shape;13737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8" name="Google Shape;13738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9" name="Google Shape;13739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0" name="Google Shape;13740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1" name="Google Shape;13741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2" name="Google Shape;13742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3" name="Google Shape;13743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4" name="Google Shape;13744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5" name="Google Shape;13745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6" name="Google Shape;13746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7" name="Google Shape;13747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8" name="Google Shape;13748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9" name="Google Shape;13749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0" name="Google Shape;13750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1" name="Google Shape;13751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52" name="Google Shape;13752;p27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13753" name="Google Shape;13753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4" name="Google Shape;13754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5" name="Google Shape;13755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6" name="Google Shape;13756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7" name="Google Shape;13757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8" name="Google Shape;13758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9" name="Google Shape;13759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0" name="Google Shape;13760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1" name="Google Shape;13761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2" name="Google Shape;13762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3" name="Google Shape;13763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4" name="Google Shape;13764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5" name="Google Shape;13765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6" name="Google Shape;13766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7" name="Google Shape;13767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8" name="Google Shape;13768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9" name="Google Shape;13769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0" name="Google Shape;13770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1" name="Google Shape;13771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2" name="Google Shape;13772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3" name="Google Shape;13773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4" name="Google Shape;13774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5" name="Google Shape;13775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6" name="Google Shape;13776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7" name="Google Shape;13777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8" name="Google Shape;13778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9" name="Google Shape;13779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80" name="Google Shape;13780;p27"/>
          <p:cNvGrpSpPr/>
          <p:nvPr/>
        </p:nvGrpSpPr>
        <p:grpSpPr>
          <a:xfrm>
            <a:off x="8581282" y="539994"/>
            <a:ext cx="1049633" cy="523940"/>
            <a:chOff x="138482" y="584556"/>
            <a:chExt cx="1049633" cy="523940"/>
          </a:xfrm>
        </p:grpSpPr>
        <p:sp>
          <p:nvSpPr>
            <p:cNvPr id="13781" name="Google Shape;13781;p2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2" name="Google Shape;13782;p2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3" name="Google Shape;13783;p2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2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2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2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7" name="Google Shape;13787;p2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8" name="Google Shape;13788;p2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9" name="Google Shape;13789;p2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2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2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2" name="Google Shape;13792;p2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3" name="Google Shape;13793;p2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4" name="Google Shape;13794;p2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5" name="Google Shape;13795;p2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6" name="Google Shape;13796;p27"/>
          <p:cNvGrpSpPr/>
          <p:nvPr/>
        </p:nvGrpSpPr>
        <p:grpSpPr>
          <a:xfrm flipH="1">
            <a:off x="-463618" y="3516531"/>
            <a:ext cx="1049633" cy="523940"/>
            <a:chOff x="138482" y="584556"/>
            <a:chExt cx="1049633" cy="523940"/>
          </a:xfrm>
        </p:grpSpPr>
        <p:sp>
          <p:nvSpPr>
            <p:cNvPr id="13797" name="Google Shape;13797;p2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8" name="Google Shape;13798;p2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9" name="Google Shape;13799;p2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0" name="Google Shape;13800;p2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1" name="Google Shape;13801;p2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2" name="Google Shape;13802;p2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3" name="Google Shape;13803;p2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4" name="Google Shape;13804;p2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5" name="Google Shape;13805;p2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6" name="Google Shape;13806;p2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7" name="Google Shape;13807;p2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8" name="Google Shape;13808;p2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9" name="Google Shape;13809;p2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0" name="Google Shape;13810;p2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1" name="Google Shape;13811;p2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4"/>
          <p:cNvGrpSpPr/>
          <p:nvPr/>
        </p:nvGrpSpPr>
        <p:grpSpPr>
          <a:xfrm>
            <a:off x="8424007" y="696381"/>
            <a:ext cx="1049633" cy="523940"/>
            <a:chOff x="138482" y="584556"/>
            <a:chExt cx="1049633" cy="523940"/>
          </a:xfrm>
        </p:grpSpPr>
        <p:sp>
          <p:nvSpPr>
            <p:cNvPr id="1115" name="Google Shape;1115;p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4"/>
          <p:cNvGrpSpPr/>
          <p:nvPr/>
        </p:nvGrpSpPr>
        <p:grpSpPr>
          <a:xfrm>
            <a:off x="256301" y="147620"/>
            <a:ext cx="266546" cy="228568"/>
            <a:chOff x="256301" y="147620"/>
            <a:chExt cx="266546" cy="228568"/>
          </a:xfrm>
        </p:grpSpPr>
        <p:sp>
          <p:nvSpPr>
            <p:cNvPr id="1131" name="Google Shape;1131;p4"/>
            <p:cNvSpPr/>
            <p:nvPr/>
          </p:nvSpPr>
          <p:spPr>
            <a:xfrm>
              <a:off x="294309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332318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408821" y="147620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446829" y="147620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25630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29430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332318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370327" y="185628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408821" y="185628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446829" y="185628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484808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25630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29430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32318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370327" y="223637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408821" y="223637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446829" y="223637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484808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29430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332318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370327" y="261646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408821" y="261646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446829" y="261646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332318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370327" y="299654"/>
              <a:ext cx="38524" cy="38524"/>
            </a:xfrm>
            <a:custGeom>
              <a:rect b="b" l="l" r="r" t="t"/>
              <a:pathLst>
                <a:path extrusionOk="0" h="1271" w="1271">
                  <a:moveTo>
                    <a:pt x="0" y="0"/>
                  </a:moveTo>
                  <a:lnTo>
                    <a:pt x="0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408821" y="299654"/>
              <a:ext cx="38009" cy="38524"/>
            </a:xfrm>
            <a:custGeom>
              <a:rect b="b" l="l" r="r" t="t"/>
              <a:pathLst>
                <a:path extrusionOk="0" h="1271" w="1254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370327" y="338148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4"/>
          <p:cNvGrpSpPr/>
          <p:nvPr/>
        </p:nvGrpSpPr>
        <p:grpSpPr>
          <a:xfrm>
            <a:off x="586498" y="147620"/>
            <a:ext cx="266546" cy="228568"/>
            <a:chOff x="586498" y="147620"/>
            <a:chExt cx="266546" cy="228568"/>
          </a:xfrm>
        </p:grpSpPr>
        <p:sp>
          <p:nvSpPr>
            <p:cNvPr id="1159" name="Google Shape;1159;p4"/>
            <p:cNvSpPr/>
            <p:nvPr/>
          </p:nvSpPr>
          <p:spPr>
            <a:xfrm>
              <a:off x="624961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662970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738987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776996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586498" y="185628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62496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662970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70097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738987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776996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815005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586498" y="223637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62496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662970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70097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738987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776996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815005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624961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662970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70097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738987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776996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662970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700979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738987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700979" y="33814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4"/>
          <p:cNvGrpSpPr/>
          <p:nvPr/>
        </p:nvGrpSpPr>
        <p:grpSpPr>
          <a:xfrm>
            <a:off x="916698" y="147620"/>
            <a:ext cx="266546" cy="228568"/>
            <a:chOff x="586498" y="147620"/>
            <a:chExt cx="266546" cy="228568"/>
          </a:xfrm>
        </p:grpSpPr>
        <p:sp>
          <p:nvSpPr>
            <p:cNvPr id="1187" name="Google Shape;1187;p4"/>
            <p:cNvSpPr/>
            <p:nvPr/>
          </p:nvSpPr>
          <p:spPr>
            <a:xfrm>
              <a:off x="624961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662970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738987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776996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586498" y="185628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62496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662970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70097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738987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776996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815005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586498" y="223637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62496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662970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70097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738987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776996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15005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624961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662970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70097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738987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776996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662970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700979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738987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700979" y="33814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215" name="Google Shape;1215;p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216" name="Google Shape;121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9" name="Google Shape;1259;p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260" name="Google Shape;126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3" name="Google Shape;1303;p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4" name="Google Shape;130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7" name="Google Shape;1347;p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348" name="Google Shape;134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2" name="Google Shape;1392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6" name="Google Shape;1436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480" name="Google Shape;1480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3" name="Google Shape;1523;p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524" name="Google Shape;1524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7" name="Google Shape;1567;p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568" name="Google Shape;1568;p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1" name="Google Shape;161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2" name="Google Shape;1612;p4"/>
          <p:cNvSpPr txBox="1"/>
          <p:nvPr>
            <p:ph idx="1" type="body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5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615" name="Google Shape;1615;p5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616" name="Google Shape;1616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9" name="Google Shape;1659;p5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660" name="Google Shape;1660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p5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704" name="Google Shape;1704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7" name="Google Shape;1747;p5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748" name="Google Shape;1748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1" name="Google Shape;1791;p5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792" name="Google Shape;1792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5" name="Google Shape;1835;p5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836" name="Google Shape;1836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9" name="Google Shape;1879;p5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880" name="Google Shape;1880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3" name="Google Shape;1923;p5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924" name="Google Shape;1924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5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968" name="Google Shape;1968;p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1" name="Google Shape;2011;p5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2012" name="Google Shape;2012;p5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2013" name="Google Shape;2013;p5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0" name="Google Shape;2040;p5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2041" name="Google Shape;2041;p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8" name="Google Shape;2068;p5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2069" name="Google Shape;2069;p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6" name="Google Shape;209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7" name="Google Shape;2097;p5"/>
          <p:cNvSpPr txBox="1"/>
          <p:nvPr>
            <p:ph idx="1" type="subTitle"/>
          </p:nvPr>
        </p:nvSpPr>
        <p:spPr>
          <a:xfrm>
            <a:off x="1354413" y="2532225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2098" name="Google Shape;2098;p5"/>
          <p:cNvGrpSpPr/>
          <p:nvPr/>
        </p:nvGrpSpPr>
        <p:grpSpPr>
          <a:xfrm>
            <a:off x="-329643" y="2247081"/>
            <a:ext cx="1049633" cy="523940"/>
            <a:chOff x="138482" y="584556"/>
            <a:chExt cx="1049633" cy="523940"/>
          </a:xfrm>
        </p:grpSpPr>
        <p:sp>
          <p:nvSpPr>
            <p:cNvPr id="2099" name="Google Shape;2099;p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p5"/>
          <p:cNvGrpSpPr/>
          <p:nvPr/>
        </p:nvGrpSpPr>
        <p:grpSpPr>
          <a:xfrm flipH="1">
            <a:off x="8424007" y="1291306"/>
            <a:ext cx="1049633" cy="523940"/>
            <a:chOff x="138482" y="584556"/>
            <a:chExt cx="1049633" cy="523940"/>
          </a:xfrm>
        </p:grpSpPr>
        <p:sp>
          <p:nvSpPr>
            <p:cNvPr id="2115" name="Google Shape;2115;p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0" name="Google Shape;2130;p5"/>
          <p:cNvSpPr txBox="1"/>
          <p:nvPr>
            <p:ph idx="2" type="subTitle"/>
          </p:nvPr>
        </p:nvSpPr>
        <p:spPr>
          <a:xfrm>
            <a:off x="1354413" y="3002025"/>
            <a:ext cx="2518500" cy="10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31" name="Google Shape;2131;p5"/>
          <p:cNvSpPr txBox="1"/>
          <p:nvPr>
            <p:ph idx="3" type="subTitle"/>
          </p:nvPr>
        </p:nvSpPr>
        <p:spPr>
          <a:xfrm>
            <a:off x="5271088" y="2532225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2132" name="Google Shape;2132;p5"/>
          <p:cNvSpPr txBox="1"/>
          <p:nvPr>
            <p:ph idx="4" type="subTitle"/>
          </p:nvPr>
        </p:nvSpPr>
        <p:spPr>
          <a:xfrm>
            <a:off x="5271088" y="3002025"/>
            <a:ext cx="2518500" cy="104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4" name="Google Shape;2134;p6"/>
          <p:cNvGrpSpPr/>
          <p:nvPr/>
        </p:nvGrpSpPr>
        <p:grpSpPr>
          <a:xfrm>
            <a:off x="8581282" y="539994"/>
            <a:ext cx="1049633" cy="523940"/>
            <a:chOff x="138482" y="584556"/>
            <a:chExt cx="1049633" cy="523940"/>
          </a:xfrm>
        </p:grpSpPr>
        <p:sp>
          <p:nvSpPr>
            <p:cNvPr id="2135" name="Google Shape;2135;p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0" name="Google Shape;2150;p6"/>
          <p:cNvGrpSpPr/>
          <p:nvPr/>
        </p:nvGrpSpPr>
        <p:grpSpPr>
          <a:xfrm flipH="1">
            <a:off x="-463618" y="3516531"/>
            <a:ext cx="1049633" cy="523940"/>
            <a:chOff x="138482" y="584556"/>
            <a:chExt cx="1049633" cy="523940"/>
          </a:xfrm>
        </p:grpSpPr>
        <p:sp>
          <p:nvSpPr>
            <p:cNvPr id="2151" name="Google Shape;2151;p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2167" name="Google Shape;2167;p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2168" name="Google Shape;2168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1" name="Google Shape;2211;p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2212" name="Google Shape;2212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5" name="Google Shape;2255;p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2256" name="Google Shape;2256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9" name="Google Shape;2299;p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2300" name="Google Shape;2300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3" name="Google Shape;2343;p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2344" name="Google Shape;2344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7" name="Google Shape;2387;p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88" name="Google Shape;2388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1" name="Google Shape;2431;p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432" name="Google Shape;2432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2476" name="Google Shape;2476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9" name="Google Shape;2519;p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2520" name="Google Shape;2520;p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63" name="Google Shape;2563;p6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2564" name="Google Shape;2564;p6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2565" name="Google Shape;2565;p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2" name="Google Shape;2592;p6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2593" name="Google Shape;2593;p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0" name="Google Shape;2620;p6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2621" name="Google Shape;2621;p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8" name="Google Shape;264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0" name="Google Shape;2650;p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2651" name="Google Shape;2651;p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2652" name="Google Shape;2652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5" name="Google Shape;2695;p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2696" name="Google Shape;2696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9" name="Google Shape;2739;p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2740" name="Google Shape;2740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3" name="Google Shape;2783;p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2784" name="Google Shape;2784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2828" name="Google Shape;2828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1" name="Google Shape;2871;p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872" name="Google Shape;2872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5" name="Google Shape;2915;p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916" name="Google Shape;2916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9" name="Google Shape;2959;p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2960" name="Google Shape;2960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3" name="Google Shape;3003;p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004" name="Google Shape;3004;p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7" name="Google Shape;3047;p7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3048" name="Google Shape;3048;p7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3049" name="Google Shape;3049;p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6" name="Google Shape;3076;p7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3077" name="Google Shape;3077;p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4" name="Google Shape;3104;p7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3105" name="Google Shape;3105;p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2" name="Google Shape;3132;p7"/>
          <p:cNvSpPr txBox="1"/>
          <p:nvPr>
            <p:ph type="title"/>
          </p:nvPr>
        </p:nvSpPr>
        <p:spPr>
          <a:xfrm>
            <a:off x="1224938" y="1269813"/>
            <a:ext cx="3042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33" name="Google Shape;3133;p7"/>
          <p:cNvSpPr txBox="1"/>
          <p:nvPr>
            <p:ph idx="1" type="subTitle"/>
          </p:nvPr>
        </p:nvSpPr>
        <p:spPr>
          <a:xfrm>
            <a:off x="1224938" y="2025513"/>
            <a:ext cx="3042000" cy="13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134" name="Google Shape;3134;p7"/>
          <p:cNvGrpSpPr/>
          <p:nvPr/>
        </p:nvGrpSpPr>
        <p:grpSpPr>
          <a:xfrm>
            <a:off x="-498068" y="3818306"/>
            <a:ext cx="1049633" cy="523940"/>
            <a:chOff x="138482" y="584556"/>
            <a:chExt cx="1049633" cy="523940"/>
          </a:xfrm>
        </p:grpSpPr>
        <p:sp>
          <p:nvSpPr>
            <p:cNvPr id="3135" name="Google Shape;3135;p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0" name="Google Shape;3150;p7"/>
          <p:cNvGrpSpPr/>
          <p:nvPr/>
        </p:nvGrpSpPr>
        <p:grpSpPr>
          <a:xfrm flipH="1">
            <a:off x="6565232" y="367856"/>
            <a:ext cx="1049633" cy="523940"/>
            <a:chOff x="138482" y="584556"/>
            <a:chExt cx="1049633" cy="523940"/>
          </a:xfrm>
        </p:grpSpPr>
        <p:sp>
          <p:nvSpPr>
            <p:cNvPr id="3151" name="Google Shape;3151;p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7" name="Google Shape;3167;p8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168" name="Google Shape;3168;p8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169" name="Google Shape;3169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2" name="Google Shape;3212;p8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213" name="Google Shape;3213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6" name="Google Shape;3256;p8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3257" name="Google Shape;3257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0" name="Google Shape;3300;p8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3301" name="Google Shape;3301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4" name="Google Shape;3344;p8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3345" name="Google Shape;3345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8" name="Google Shape;3388;p8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3389" name="Google Shape;3389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2" name="Google Shape;3432;p8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3433" name="Google Shape;3433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6" name="Google Shape;3476;p8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477" name="Google Shape;3477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0" name="Google Shape;3520;p8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521" name="Google Shape;3521;p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64" name="Google Shape;3564;p8"/>
          <p:cNvGrpSpPr/>
          <p:nvPr/>
        </p:nvGrpSpPr>
        <p:grpSpPr>
          <a:xfrm flipH="1">
            <a:off x="7444550" y="3868733"/>
            <a:ext cx="979461" cy="734884"/>
            <a:chOff x="4815700" y="3267175"/>
            <a:chExt cx="376600" cy="282550"/>
          </a:xfrm>
        </p:grpSpPr>
        <p:sp>
          <p:nvSpPr>
            <p:cNvPr id="3565" name="Google Shape;3565;p8"/>
            <p:cNvSpPr/>
            <p:nvPr/>
          </p:nvSpPr>
          <p:spPr>
            <a:xfrm>
              <a:off x="4847050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8"/>
            <p:cNvSpPr/>
            <p:nvPr/>
          </p:nvSpPr>
          <p:spPr>
            <a:xfrm>
              <a:off x="4878400" y="32671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8"/>
            <p:cNvSpPr/>
            <p:nvPr/>
          </p:nvSpPr>
          <p:spPr>
            <a:xfrm>
              <a:off x="490972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8"/>
            <p:cNvSpPr/>
            <p:nvPr/>
          </p:nvSpPr>
          <p:spPr>
            <a:xfrm>
              <a:off x="494107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8"/>
            <p:cNvSpPr/>
            <p:nvPr/>
          </p:nvSpPr>
          <p:spPr>
            <a:xfrm>
              <a:off x="497242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8"/>
            <p:cNvSpPr/>
            <p:nvPr/>
          </p:nvSpPr>
          <p:spPr>
            <a:xfrm>
              <a:off x="5003775" y="32671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8"/>
            <p:cNvSpPr/>
            <p:nvPr/>
          </p:nvSpPr>
          <p:spPr>
            <a:xfrm>
              <a:off x="503552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506687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09822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129575" y="3267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4815700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4847050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4878400" y="32985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490972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94107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497242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003775" y="32985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03552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506687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509822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512957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5160925" y="3298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4815700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4847050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4878400" y="33298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490972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94107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97242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003775" y="33298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03552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06687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509822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512957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5160925" y="3329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815700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4847050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4878400" y="33612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490972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494107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497242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5003775" y="33612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03552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06687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09822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512957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5160925" y="33612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4815700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4847050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4878400" y="33925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490972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494107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497242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5003775" y="33925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503552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506687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509822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512957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5160925" y="33925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4815700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4847050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4878400" y="34239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490972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494107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497242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5003775" y="34239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503552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506687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09822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12957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160925" y="34239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4815700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4847050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878400" y="3455275"/>
              <a:ext cx="31350" cy="31750"/>
            </a:xfrm>
            <a:custGeom>
              <a:rect b="b" l="l" r="r" t="t"/>
              <a:pathLst>
                <a:path extrusionOk="0" h="1270" w="1254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90972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494107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497242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003775" y="3455275"/>
              <a:ext cx="31775" cy="31750"/>
            </a:xfrm>
            <a:custGeom>
              <a:rect b="b" l="l" r="r" t="t"/>
              <a:pathLst>
                <a:path extrusionOk="0" h="1270" w="1271">
                  <a:moveTo>
                    <a:pt x="1" y="0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503552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506687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509822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512957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5160925" y="3455275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4815700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4847050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4878400" y="3487000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490972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494107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497242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5003775" y="34870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503552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06687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09822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12957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5160925" y="3487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4815700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847050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878400" y="3518350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490972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494107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497242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5003775" y="35183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503552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506687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509822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512957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5160925" y="3518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1" name="Google Shape;3671;p8"/>
          <p:cNvGrpSpPr/>
          <p:nvPr/>
        </p:nvGrpSpPr>
        <p:grpSpPr>
          <a:xfrm rot="5400000">
            <a:off x="947028" y="4273455"/>
            <a:ext cx="282947" cy="377063"/>
            <a:chOff x="3324675" y="3184100"/>
            <a:chExt cx="212025" cy="282550"/>
          </a:xfrm>
        </p:grpSpPr>
        <p:sp>
          <p:nvSpPr>
            <p:cNvPr id="3672" name="Google Shape;3672;p8"/>
            <p:cNvSpPr/>
            <p:nvPr/>
          </p:nvSpPr>
          <p:spPr>
            <a:xfrm>
              <a:off x="3359950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3395200" y="3184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430875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466125" y="3184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32467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3359950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3395200" y="3219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3430875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346612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32467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359950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395200" y="3254625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3430875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346612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332467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3359950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3395200" y="32899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3430875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346612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332467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3359950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3395200" y="33251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3430875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346612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332467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3359950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395200" y="3360425"/>
              <a:ext cx="35700" cy="35700"/>
            </a:xfrm>
            <a:custGeom>
              <a:rect b="b" l="l" r="r" t="t"/>
              <a:pathLst>
                <a:path extrusionOk="0" h="1428" w="1428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430875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46612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332467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3359950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3395200" y="3396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3430875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46612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359950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395200" y="3431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3430875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3466125" y="3431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3501400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3501400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3501400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3501400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3501400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3501400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8"/>
          <p:cNvGrpSpPr/>
          <p:nvPr/>
        </p:nvGrpSpPr>
        <p:grpSpPr>
          <a:xfrm rot="-2700000">
            <a:off x="1368903" y="4181590"/>
            <a:ext cx="282937" cy="377049"/>
            <a:chOff x="3324675" y="3184100"/>
            <a:chExt cx="212025" cy="282550"/>
          </a:xfrm>
        </p:grpSpPr>
        <p:sp>
          <p:nvSpPr>
            <p:cNvPr id="3717" name="Google Shape;3717;p8"/>
            <p:cNvSpPr/>
            <p:nvPr/>
          </p:nvSpPr>
          <p:spPr>
            <a:xfrm>
              <a:off x="3359950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3395200" y="3184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3430875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3466125" y="3184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332467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3359950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395200" y="3219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430875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46612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332467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3359950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3395200" y="3254625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3430875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46612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32467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359950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3395200" y="32899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3430875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346612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332467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3359950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3395200" y="33251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3430875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346612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332467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3359950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3395200" y="3360425"/>
              <a:ext cx="35700" cy="35700"/>
            </a:xfrm>
            <a:custGeom>
              <a:rect b="b" l="l" r="r" t="t"/>
              <a:pathLst>
                <a:path extrusionOk="0" h="1428" w="1428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3430875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346612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332467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3359950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395200" y="3396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430875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46612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3359950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3395200" y="3431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3430875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3466125" y="3431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501400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01400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501400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3501400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3501400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3501400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1" name="Google Shape;3761;p8"/>
          <p:cNvGrpSpPr/>
          <p:nvPr/>
        </p:nvGrpSpPr>
        <p:grpSpPr>
          <a:xfrm flipH="1" rot="2700000">
            <a:off x="7069753" y="4181590"/>
            <a:ext cx="282937" cy="377049"/>
            <a:chOff x="3324675" y="3184100"/>
            <a:chExt cx="212025" cy="282550"/>
          </a:xfrm>
        </p:grpSpPr>
        <p:sp>
          <p:nvSpPr>
            <p:cNvPr id="3762" name="Google Shape;3762;p8"/>
            <p:cNvSpPr/>
            <p:nvPr/>
          </p:nvSpPr>
          <p:spPr>
            <a:xfrm>
              <a:off x="3359950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3395200" y="3184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3430875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3466125" y="3184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332467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3359950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3395200" y="3219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3430875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346612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332467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3359950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395200" y="3254625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430875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46612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332467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3359950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3395200" y="32899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3430875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46612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32467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359950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3395200" y="33251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3430875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346612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332467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3359950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3395200" y="3360425"/>
              <a:ext cx="35700" cy="35700"/>
            </a:xfrm>
            <a:custGeom>
              <a:rect b="b" l="l" r="r" t="t"/>
              <a:pathLst>
                <a:path extrusionOk="0" h="1428" w="1428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3430875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346612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332467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3359950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3395200" y="3396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3430875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346612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3359950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3395200" y="3431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430875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466125" y="3431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501400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3501400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3501400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3501400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3501400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501400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6" name="Google Shape;3806;p8"/>
          <p:cNvGrpSpPr/>
          <p:nvPr/>
        </p:nvGrpSpPr>
        <p:grpSpPr>
          <a:xfrm>
            <a:off x="195182" y="1428981"/>
            <a:ext cx="1049633" cy="523940"/>
            <a:chOff x="138482" y="584556"/>
            <a:chExt cx="1049633" cy="523940"/>
          </a:xfrm>
        </p:grpSpPr>
        <p:sp>
          <p:nvSpPr>
            <p:cNvPr id="3807" name="Google Shape;3807;p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2" name="Google Shape;3822;p8"/>
          <p:cNvGrpSpPr/>
          <p:nvPr/>
        </p:nvGrpSpPr>
        <p:grpSpPr>
          <a:xfrm flipH="1">
            <a:off x="7899182" y="278031"/>
            <a:ext cx="1049633" cy="523940"/>
            <a:chOff x="138482" y="584556"/>
            <a:chExt cx="1049633" cy="523940"/>
          </a:xfrm>
        </p:grpSpPr>
        <p:sp>
          <p:nvSpPr>
            <p:cNvPr id="3823" name="Google Shape;3823;p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8" name="Google Shape;3838;p8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3839" name="Google Shape;3839;p8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3840" name="Google Shape;3840;p8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8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8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8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8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8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8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8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8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8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8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8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8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8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8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8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8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8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8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8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8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8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8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8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8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8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8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7" name="Google Shape;3867;p8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3868" name="Google Shape;3868;p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5" name="Google Shape;3895;p8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3896" name="Google Shape;3896;p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23" name="Google Shape;3923;p8"/>
          <p:cNvSpPr txBox="1"/>
          <p:nvPr>
            <p:ph type="title"/>
          </p:nvPr>
        </p:nvSpPr>
        <p:spPr>
          <a:xfrm>
            <a:off x="2348700" y="1565163"/>
            <a:ext cx="4446600" cy="169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5" name="Google Shape;3925;p9"/>
          <p:cNvGrpSpPr/>
          <p:nvPr/>
        </p:nvGrpSpPr>
        <p:grpSpPr>
          <a:xfrm>
            <a:off x="3177082" y="217206"/>
            <a:ext cx="1049633" cy="523940"/>
            <a:chOff x="138482" y="584556"/>
            <a:chExt cx="1049633" cy="523940"/>
          </a:xfrm>
        </p:grpSpPr>
        <p:sp>
          <p:nvSpPr>
            <p:cNvPr id="3926" name="Google Shape;3926;p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1" name="Google Shape;3941;p9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942" name="Google Shape;3942;p9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943" name="Google Shape;3943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9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987" name="Google Shape;3987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0" name="Google Shape;4030;p9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4031" name="Google Shape;4031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4" name="Google Shape;4074;p9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4075" name="Google Shape;4075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8" name="Google Shape;4118;p9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4119" name="Google Shape;4119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2" name="Google Shape;4162;p9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4163" name="Google Shape;4163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6" name="Google Shape;4206;p9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4207" name="Google Shape;4207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50" name="Google Shape;4250;p9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4251" name="Google Shape;4251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4" name="Google Shape;4294;p9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4295" name="Google Shape;4295;p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38" name="Google Shape;4338;p9"/>
          <p:cNvGrpSpPr/>
          <p:nvPr/>
        </p:nvGrpSpPr>
        <p:grpSpPr>
          <a:xfrm flipH="1">
            <a:off x="8424007" y="540006"/>
            <a:ext cx="1049633" cy="523940"/>
            <a:chOff x="138482" y="584556"/>
            <a:chExt cx="1049633" cy="523940"/>
          </a:xfrm>
        </p:grpSpPr>
        <p:sp>
          <p:nvSpPr>
            <p:cNvPr id="4339" name="Google Shape;4339;p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4" name="Google Shape;4354;p9"/>
          <p:cNvGrpSpPr/>
          <p:nvPr/>
        </p:nvGrpSpPr>
        <p:grpSpPr>
          <a:xfrm>
            <a:off x="4226715" y="3990919"/>
            <a:ext cx="433691" cy="607831"/>
            <a:chOff x="3320750" y="2845525"/>
            <a:chExt cx="176750" cy="247700"/>
          </a:xfrm>
        </p:grpSpPr>
        <p:sp>
          <p:nvSpPr>
            <p:cNvPr id="4355" name="Google Shape;4355;p9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6" name="Google Shape;4376;p9"/>
          <p:cNvGrpSpPr/>
          <p:nvPr/>
        </p:nvGrpSpPr>
        <p:grpSpPr>
          <a:xfrm>
            <a:off x="8110985" y="3870986"/>
            <a:ext cx="1191387" cy="732516"/>
            <a:chOff x="2430450" y="2143325"/>
            <a:chExt cx="337800" cy="207700"/>
          </a:xfrm>
        </p:grpSpPr>
        <p:sp>
          <p:nvSpPr>
            <p:cNvPr id="4377" name="Google Shape;4377;p9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6" name="Google Shape;4416;p9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4417" name="Google Shape;4417;p9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4418" name="Google Shape;4418;p9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9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9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9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9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9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9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9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9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9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9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9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9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9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9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9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9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9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9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9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9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9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9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9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9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9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9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5" name="Google Shape;4445;p9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4446" name="Google Shape;4446;p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9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4474" name="Google Shape;4474;p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01" name="Google Shape;4501;p9"/>
          <p:cNvSpPr txBox="1"/>
          <p:nvPr>
            <p:ph type="title"/>
          </p:nvPr>
        </p:nvSpPr>
        <p:spPr>
          <a:xfrm>
            <a:off x="4447737" y="1770150"/>
            <a:ext cx="3603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502" name="Google Shape;4502;p9"/>
          <p:cNvSpPr txBox="1"/>
          <p:nvPr>
            <p:ph idx="1" type="subTitle"/>
          </p:nvPr>
        </p:nvSpPr>
        <p:spPr>
          <a:xfrm>
            <a:off x="4447737" y="2611950"/>
            <a:ext cx="3603600" cy="76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4" name="Google Shape;4504;p10"/>
          <p:cNvGrpSpPr/>
          <p:nvPr/>
        </p:nvGrpSpPr>
        <p:grpSpPr>
          <a:xfrm>
            <a:off x="195182" y="3691706"/>
            <a:ext cx="1049633" cy="523940"/>
            <a:chOff x="138482" y="584556"/>
            <a:chExt cx="1049633" cy="523940"/>
          </a:xfrm>
        </p:grpSpPr>
        <p:sp>
          <p:nvSpPr>
            <p:cNvPr id="4505" name="Google Shape;4505;p10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0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0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0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0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0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0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0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0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0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0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0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0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0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0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0" name="Google Shape;4520;p10"/>
          <p:cNvGrpSpPr/>
          <p:nvPr/>
        </p:nvGrpSpPr>
        <p:grpSpPr>
          <a:xfrm flipH="1">
            <a:off x="6796207" y="-278031"/>
            <a:ext cx="1049633" cy="523940"/>
            <a:chOff x="138482" y="584556"/>
            <a:chExt cx="1049633" cy="523940"/>
          </a:xfrm>
        </p:grpSpPr>
        <p:sp>
          <p:nvSpPr>
            <p:cNvPr id="4521" name="Google Shape;4521;p10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0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0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0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0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0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0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0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0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0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0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0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0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0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0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6" name="Google Shape;4536;p10"/>
          <p:cNvGrpSpPr/>
          <p:nvPr/>
        </p:nvGrpSpPr>
        <p:grpSpPr>
          <a:xfrm>
            <a:off x="256301" y="147620"/>
            <a:ext cx="926943" cy="228568"/>
            <a:chOff x="256301" y="147620"/>
            <a:chExt cx="926943" cy="228568"/>
          </a:xfrm>
        </p:grpSpPr>
        <p:grpSp>
          <p:nvGrpSpPr>
            <p:cNvPr id="4537" name="Google Shape;4537;p10"/>
            <p:cNvGrpSpPr/>
            <p:nvPr/>
          </p:nvGrpSpPr>
          <p:grpSpPr>
            <a:xfrm>
              <a:off x="256301" y="147620"/>
              <a:ext cx="266546" cy="228568"/>
              <a:chOff x="256301" y="147620"/>
              <a:chExt cx="266546" cy="228568"/>
            </a:xfrm>
          </p:grpSpPr>
          <p:sp>
            <p:nvSpPr>
              <p:cNvPr id="4538" name="Google Shape;4538;p10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10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10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10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10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10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10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10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10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10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10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10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10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10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10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10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10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10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10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10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10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10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10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10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10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10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10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5" name="Google Shape;4565;p10"/>
            <p:cNvGrpSpPr/>
            <p:nvPr/>
          </p:nvGrpSpPr>
          <p:grpSpPr>
            <a:xfrm>
              <a:off x="586498" y="147620"/>
              <a:ext cx="266546" cy="228568"/>
              <a:chOff x="586498" y="147620"/>
              <a:chExt cx="266546" cy="228568"/>
            </a:xfrm>
          </p:grpSpPr>
          <p:sp>
            <p:nvSpPr>
              <p:cNvPr id="4566" name="Google Shape;4566;p1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1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1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1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1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1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1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1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1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1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1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1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1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1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1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1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1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1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1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1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1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1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1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1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1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1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1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3" name="Google Shape;4593;p10"/>
            <p:cNvGrpSpPr/>
            <p:nvPr/>
          </p:nvGrpSpPr>
          <p:grpSpPr>
            <a:xfrm>
              <a:off x="916698" y="147620"/>
              <a:ext cx="266546" cy="228568"/>
              <a:chOff x="586498" y="147620"/>
              <a:chExt cx="266546" cy="228568"/>
            </a:xfrm>
          </p:grpSpPr>
          <p:sp>
            <p:nvSpPr>
              <p:cNvPr id="4594" name="Google Shape;4594;p10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10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10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10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10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10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10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10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10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10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10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10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10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10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10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10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10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10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10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10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10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10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10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10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10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10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10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21" name="Google Shape;4621;p10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4622" name="Google Shape;4622;p10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4623" name="Google Shape;4623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6" name="Google Shape;4666;p10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4667" name="Google Shape;4667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0" name="Google Shape;4710;p10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4711" name="Google Shape;4711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4" name="Google Shape;4754;p10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4755" name="Google Shape;4755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8" name="Google Shape;4798;p10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4799" name="Google Shape;4799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2" name="Google Shape;4842;p10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4843" name="Google Shape;4843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6" name="Google Shape;4886;p10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4887" name="Google Shape;4887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0" name="Google Shape;4930;p10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4931" name="Google Shape;4931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4" name="Google Shape;4974;p10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4975" name="Google Shape;4975;p1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1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1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1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1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1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1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1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1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1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1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1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1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1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1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1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1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1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1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1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1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1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1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1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1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1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1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1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1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1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1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1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1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1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1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18" name="Google Shape;5018;p10"/>
          <p:cNvSpPr txBox="1"/>
          <p:nvPr>
            <p:ph type="title"/>
          </p:nvPr>
        </p:nvSpPr>
        <p:spPr>
          <a:xfrm>
            <a:off x="1125175" y="1061063"/>
            <a:ext cx="2857500" cy="169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dvent Pro Medium"/>
              <a:buChar char="■"/>
              <a:defRPr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-oYyJ6jfSP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6qqH7e8z8O6qm_cpcwUoWMxklKOYkSIIDeGfVd6vsts/copy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15" name="Shape 1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6" name="Google Shape;13816;p28"/>
          <p:cNvGrpSpPr/>
          <p:nvPr/>
        </p:nvGrpSpPr>
        <p:grpSpPr>
          <a:xfrm>
            <a:off x="1783594" y="620894"/>
            <a:ext cx="5498525" cy="2832356"/>
            <a:chOff x="1783594" y="620894"/>
            <a:chExt cx="5498525" cy="2832356"/>
          </a:xfrm>
        </p:grpSpPr>
        <p:sp>
          <p:nvSpPr>
            <p:cNvPr id="13817" name="Google Shape;13817;p28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40425" name="adj1"/>
                <a:gd fmla="val 61933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8" name="Google Shape;13818;p28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9" name="Google Shape;13819;p28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0" name="Google Shape;13820;p28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1" name="Google Shape;13821;p28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2" name="Google Shape;13822;p28"/>
          <p:cNvSpPr txBox="1"/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3"/>
                </a:solidFill>
              </a:rPr>
              <a:t>Farmen Bauen</a:t>
            </a:r>
            <a:endParaRPr sz="4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D1D1B"/>
                </a:solidFill>
              </a:rPr>
              <a:t> Mit L30</a:t>
            </a:r>
            <a:endParaRPr sz="3200">
              <a:solidFill>
                <a:srgbClr val="1D1D1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D1D1B"/>
                </a:solidFill>
              </a:rPr>
              <a:t>Und MatzE</a:t>
            </a:r>
            <a:endParaRPr sz="3200">
              <a:solidFill>
                <a:srgbClr val="1D1D1B"/>
              </a:solidFill>
            </a:endParaRPr>
          </a:p>
        </p:txBody>
      </p:sp>
      <p:grpSp>
        <p:nvGrpSpPr>
          <p:cNvPr id="13823" name="Google Shape;13823;p28"/>
          <p:cNvGrpSpPr/>
          <p:nvPr/>
        </p:nvGrpSpPr>
        <p:grpSpPr>
          <a:xfrm>
            <a:off x="7626147" y="2808698"/>
            <a:ext cx="1291401" cy="1794821"/>
            <a:chOff x="2089925" y="1407025"/>
            <a:chExt cx="323700" cy="449875"/>
          </a:xfrm>
        </p:grpSpPr>
        <p:sp>
          <p:nvSpPr>
            <p:cNvPr id="13824" name="Google Shape;13824;p28"/>
            <p:cNvSpPr/>
            <p:nvPr/>
          </p:nvSpPr>
          <p:spPr>
            <a:xfrm>
              <a:off x="2109900" y="1454450"/>
              <a:ext cx="283350" cy="177525"/>
            </a:xfrm>
            <a:custGeom>
              <a:rect b="b" l="l" r="r" t="t"/>
              <a:pathLst>
                <a:path extrusionOk="0" h="7101" w="11334">
                  <a:moveTo>
                    <a:pt x="1" y="0"/>
                  </a:moveTo>
                  <a:lnTo>
                    <a:pt x="1" y="7101"/>
                  </a:lnTo>
                  <a:lnTo>
                    <a:pt x="11333" y="7101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5" name="Google Shape;13825;p28"/>
            <p:cNvSpPr/>
            <p:nvPr/>
          </p:nvSpPr>
          <p:spPr>
            <a:xfrm>
              <a:off x="2089925" y="1542225"/>
              <a:ext cx="20000" cy="44700"/>
            </a:xfrm>
            <a:custGeom>
              <a:rect b="b" l="l" r="r" t="t"/>
              <a:pathLst>
                <a:path extrusionOk="0" h="1788" w="800">
                  <a:moveTo>
                    <a:pt x="1" y="0"/>
                  </a:moveTo>
                  <a:lnTo>
                    <a:pt x="1" y="1787"/>
                  </a:lnTo>
                  <a:lnTo>
                    <a:pt x="800" y="178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6" name="Google Shape;13826;p28"/>
            <p:cNvSpPr/>
            <p:nvPr/>
          </p:nvSpPr>
          <p:spPr>
            <a:xfrm>
              <a:off x="2150675" y="1542225"/>
              <a:ext cx="20000" cy="44700"/>
            </a:xfrm>
            <a:custGeom>
              <a:rect b="b" l="l" r="r" t="t"/>
              <a:pathLst>
                <a:path extrusionOk="0" h="1788" w="800">
                  <a:moveTo>
                    <a:pt x="0" y="0"/>
                  </a:moveTo>
                  <a:lnTo>
                    <a:pt x="0" y="1787"/>
                  </a:lnTo>
                  <a:lnTo>
                    <a:pt x="799" y="1787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7" name="Google Shape;13827;p28"/>
            <p:cNvSpPr/>
            <p:nvPr/>
          </p:nvSpPr>
          <p:spPr>
            <a:xfrm>
              <a:off x="2332475" y="1542225"/>
              <a:ext cx="20425" cy="44700"/>
            </a:xfrm>
            <a:custGeom>
              <a:rect b="b" l="l" r="r" t="t"/>
              <a:pathLst>
                <a:path extrusionOk="0" h="1788" w="817">
                  <a:moveTo>
                    <a:pt x="1" y="0"/>
                  </a:moveTo>
                  <a:lnTo>
                    <a:pt x="1" y="1787"/>
                  </a:lnTo>
                  <a:lnTo>
                    <a:pt x="816" y="1787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8" name="Google Shape;13828;p28"/>
            <p:cNvSpPr/>
            <p:nvPr/>
          </p:nvSpPr>
          <p:spPr>
            <a:xfrm>
              <a:off x="2393225" y="1542225"/>
              <a:ext cx="20400" cy="44700"/>
            </a:xfrm>
            <a:custGeom>
              <a:rect b="b" l="l" r="r" t="t"/>
              <a:pathLst>
                <a:path extrusionOk="0" h="1788" w="816">
                  <a:moveTo>
                    <a:pt x="0" y="0"/>
                  </a:moveTo>
                  <a:lnTo>
                    <a:pt x="0" y="1787"/>
                  </a:lnTo>
                  <a:lnTo>
                    <a:pt x="816" y="1787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9" name="Google Shape;13829;p28"/>
            <p:cNvSpPr/>
            <p:nvPr/>
          </p:nvSpPr>
          <p:spPr>
            <a:xfrm>
              <a:off x="2201225" y="1609625"/>
              <a:ext cx="101125" cy="22350"/>
            </a:xfrm>
            <a:custGeom>
              <a:rect b="b" l="l" r="r" t="t"/>
              <a:pathLst>
                <a:path extrusionOk="0" h="894" w="4045">
                  <a:moveTo>
                    <a:pt x="0" y="0"/>
                  </a:moveTo>
                  <a:lnTo>
                    <a:pt x="0" y="894"/>
                  </a:lnTo>
                  <a:lnTo>
                    <a:pt x="4044" y="894"/>
                  </a:lnTo>
                  <a:lnTo>
                    <a:pt x="4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0" name="Google Shape;13830;p28"/>
            <p:cNvSpPr/>
            <p:nvPr/>
          </p:nvSpPr>
          <p:spPr>
            <a:xfrm>
              <a:off x="2109900" y="1407025"/>
              <a:ext cx="283350" cy="157550"/>
            </a:xfrm>
            <a:custGeom>
              <a:rect b="b" l="l" r="r" t="t"/>
              <a:pathLst>
                <a:path extrusionOk="0" h="6302" w="11334">
                  <a:moveTo>
                    <a:pt x="816" y="1"/>
                  </a:moveTo>
                  <a:lnTo>
                    <a:pt x="816" y="894"/>
                  </a:lnTo>
                  <a:lnTo>
                    <a:pt x="1" y="894"/>
                  </a:lnTo>
                  <a:lnTo>
                    <a:pt x="1" y="6302"/>
                  </a:lnTo>
                  <a:lnTo>
                    <a:pt x="816" y="6302"/>
                  </a:lnTo>
                  <a:lnTo>
                    <a:pt x="816" y="3606"/>
                  </a:lnTo>
                  <a:lnTo>
                    <a:pt x="1631" y="3606"/>
                  </a:lnTo>
                  <a:lnTo>
                    <a:pt x="1631" y="2696"/>
                  </a:lnTo>
                  <a:lnTo>
                    <a:pt x="9719" y="2696"/>
                  </a:lnTo>
                  <a:lnTo>
                    <a:pt x="9719" y="3606"/>
                  </a:lnTo>
                  <a:lnTo>
                    <a:pt x="10518" y="3606"/>
                  </a:lnTo>
                  <a:lnTo>
                    <a:pt x="10518" y="6302"/>
                  </a:lnTo>
                  <a:lnTo>
                    <a:pt x="11333" y="6302"/>
                  </a:lnTo>
                  <a:lnTo>
                    <a:pt x="11333" y="894"/>
                  </a:lnTo>
                  <a:lnTo>
                    <a:pt x="10518" y="89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1" name="Google Shape;13831;p28"/>
            <p:cNvSpPr/>
            <p:nvPr/>
          </p:nvSpPr>
          <p:spPr>
            <a:xfrm>
              <a:off x="2109900" y="1744425"/>
              <a:ext cx="40800" cy="67800"/>
            </a:xfrm>
            <a:custGeom>
              <a:rect b="b" l="l" r="r" t="t"/>
              <a:pathLst>
                <a:path extrusionOk="0" h="2712" w="1632">
                  <a:moveTo>
                    <a:pt x="1" y="0"/>
                  </a:moveTo>
                  <a:lnTo>
                    <a:pt x="1" y="2712"/>
                  </a:lnTo>
                  <a:lnTo>
                    <a:pt x="816" y="2712"/>
                  </a:lnTo>
                  <a:lnTo>
                    <a:pt x="816" y="1803"/>
                  </a:lnTo>
                  <a:lnTo>
                    <a:pt x="1631" y="1803"/>
                  </a:lnTo>
                  <a:lnTo>
                    <a:pt x="1631" y="909"/>
                  </a:lnTo>
                  <a:lnTo>
                    <a:pt x="816" y="909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2" name="Google Shape;13832;p28"/>
            <p:cNvSpPr/>
            <p:nvPr/>
          </p:nvSpPr>
          <p:spPr>
            <a:xfrm>
              <a:off x="2170650" y="1744425"/>
              <a:ext cx="161850" cy="22750"/>
            </a:xfrm>
            <a:custGeom>
              <a:rect b="b" l="l" r="r" t="t"/>
              <a:pathLst>
                <a:path extrusionOk="0" h="910" w="6474">
                  <a:moveTo>
                    <a:pt x="0" y="0"/>
                  </a:moveTo>
                  <a:lnTo>
                    <a:pt x="0" y="909"/>
                  </a:lnTo>
                  <a:lnTo>
                    <a:pt x="6474" y="909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3" name="Google Shape;13833;p28"/>
            <p:cNvSpPr/>
            <p:nvPr/>
          </p:nvSpPr>
          <p:spPr>
            <a:xfrm>
              <a:off x="2170650" y="1631950"/>
              <a:ext cx="161850" cy="112500"/>
            </a:xfrm>
            <a:custGeom>
              <a:rect b="b" l="l" r="r" t="t"/>
              <a:pathLst>
                <a:path extrusionOk="0" h="4500" w="6474">
                  <a:moveTo>
                    <a:pt x="0" y="1"/>
                  </a:moveTo>
                  <a:lnTo>
                    <a:pt x="0" y="4499"/>
                  </a:lnTo>
                  <a:lnTo>
                    <a:pt x="6474" y="4499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4" name="Google Shape;13834;p28"/>
            <p:cNvSpPr/>
            <p:nvPr/>
          </p:nvSpPr>
          <p:spPr>
            <a:xfrm>
              <a:off x="2150675" y="1654675"/>
              <a:ext cx="202225" cy="22375"/>
            </a:xfrm>
            <a:custGeom>
              <a:rect b="b" l="l" r="r" t="t"/>
              <a:pathLst>
                <a:path extrusionOk="0" h="895" w="8089">
                  <a:moveTo>
                    <a:pt x="0" y="1"/>
                  </a:moveTo>
                  <a:lnTo>
                    <a:pt x="0" y="894"/>
                  </a:lnTo>
                  <a:lnTo>
                    <a:pt x="8088" y="894"/>
                  </a:lnTo>
                  <a:lnTo>
                    <a:pt x="80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5" name="Google Shape;13835;p28"/>
            <p:cNvSpPr/>
            <p:nvPr/>
          </p:nvSpPr>
          <p:spPr>
            <a:xfrm>
              <a:off x="2352875" y="1677025"/>
              <a:ext cx="20000" cy="45075"/>
            </a:xfrm>
            <a:custGeom>
              <a:rect b="b" l="l" r="r" t="t"/>
              <a:pathLst>
                <a:path extrusionOk="0" h="1803" w="800">
                  <a:moveTo>
                    <a:pt x="0" y="0"/>
                  </a:moveTo>
                  <a:lnTo>
                    <a:pt x="0" y="1803"/>
                  </a:lnTo>
                  <a:lnTo>
                    <a:pt x="799" y="180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6" name="Google Shape;13836;p28"/>
            <p:cNvSpPr/>
            <p:nvPr/>
          </p:nvSpPr>
          <p:spPr>
            <a:xfrm>
              <a:off x="2352875" y="1722075"/>
              <a:ext cx="20000" cy="45100"/>
            </a:xfrm>
            <a:custGeom>
              <a:rect b="b" l="l" r="r" t="t"/>
              <a:pathLst>
                <a:path extrusionOk="0" h="1804" w="800">
                  <a:moveTo>
                    <a:pt x="0" y="1"/>
                  </a:moveTo>
                  <a:lnTo>
                    <a:pt x="0" y="1803"/>
                  </a:lnTo>
                  <a:lnTo>
                    <a:pt x="799" y="1803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7" name="Google Shape;13837;p28"/>
            <p:cNvSpPr/>
            <p:nvPr/>
          </p:nvSpPr>
          <p:spPr>
            <a:xfrm>
              <a:off x="2130300" y="1677025"/>
              <a:ext cx="20400" cy="45075"/>
            </a:xfrm>
            <a:custGeom>
              <a:rect b="b" l="l" r="r" t="t"/>
              <a:pathLst>
                <a:path extrusionOk="0" h="1803" w="816">
                  <a:moveTo>
                    <a:pt x="0" y="0"/>
                  </a:moveTo>
                  <a:lnTo>
                    <a:pt x="0" y="1803"/>
                  </a:lnTo>
                  <a:lnTo>
                    <a:pt x="815" y="1803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8" name="Google Shape;13838;p28"/>
            <p:cNvSpPr/>
            <p:nvPr/>
          </p:nvSpPr>
          <p:spPr>
            <a:xfrm>
              <a:off x="2130300" y="1722075"/>
              <a:ext cx="20400" cy="45100"/>
            </a:xfrm>
            <a:custGeom>
              <a:rect b="b" l="l" r="r" t="t"/>
              <a:pathLst>
                <a:path extrusionOk="0" h="1804" w="816">
                  <a:moveTo>
                    <a:pt x="0" y="1"/>
                  </a:moveTo>
                  <a:lnTo>
                    <a:pt x="0" y="1803"/>
                  </a:lnTo>
                  <a:lnTo>
                    <a:pt x="815" y="1803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9" name="Google Shape;13839;p28"/>
            <p:cNvSpPr/>
            <p:nvPr/>
          </p:nvSpPr>
          <p:spPr>
            <a:xfrm>
              <a:off x="2170650" y="1767150"/>
              <a:ext cx="161850" cy="67425"/>
            </a:xfrm>
            <a:custGeom>
              <a:rect b="b" l="l" r="r" t="t"/>
              <a:pathLst>
                <a:path extrusionOk="0" h="2697" w="6474">
                  <a:moveTo>
                    <a:pt x="0" y="0"/>
                  </a:moveTo>
                  <a:lnTo>
                    <a:pt x="0" y="2696"/>
                  </a:lnTo>
                  <a:lnTo>
                    <a:pt x="816" y="2696"/>
                  </a:lnTo>
                  <a:lnTo>
                    <a:pt x="816" y="894"/>
                  </a:lnTo>
                  <a:lnTo>
                    <a:pt x="5675" y="894"/>
                  </a:lnTo>
                  <a:lnTo>
                    <a:pt x="5675" y="2696"/>
                  </a:lnTo>
                  <a:lnTo>
                    <a:pt x="6474" y="2696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0" name="Google Shape;13840;p28"/>
            <p:cNvSpPr/>
            <p:nvPr/>
          </p:nvSpPr>
          <p:spPr>
            <a:xfrm>
              <a:off x="2170650" y="1834550"/>
              <a:ext cx="20400" cy="22350"/>
            </a:xfrm>
            <a:custGeom>
              <a:rect b="b" l="l" r="r" t="t"/>
              <a:pathLst>
                <a:path extrusionOk="0" h="894" w="816">
                  <a:moveTo>
                    <a:pt x="0" y="0"/>
                  </a:moveTo>
                  <a:lnTo>
                    <a:pt x="0" y="894"/>
                  </a:lnTo>
                  <a:lnTo>
                    <a:pt x="816" y="894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1" name="Google Shape;13841;p28"/>
            <p:cNvSpPr/>
            <p:nvPr/>
          </p:nvSpPr>
          <p:spPr>
            <a:xfrm>
              <a:off x="2312500" y="1834550"/>
              <a:ext cx="20000" cy="22350"/>
            </a:xfrm>
            <a:custGeom>
              <a:rect b="b" l="l" r="r" t="t"/>
              <a:pathLst>
                <a:path extrusionOk="0" h="894" w="800">
                  <a:moveTo>
                    <a:pt x="1" y="0"/>
                  </a:moveTo>
                  <a:lnTo>
                    <a:pt x="1" y="894"/>
                  </a:lnTo>
                  <a:lnTo>
                    <a:pt x="800" y="89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2" name="Google Shape;13842;p28"/>
            <p:cNvSpPr/>
            <p:nvPr/>
          </p:nvSpPr>
          <p:spPr>
            <a:xfrm>
              <a:off x="2241575" y="1744425"/>
              <a:ext cx="20400" cy="22750"/>
            </a:xfrm>
            <a:custGeom>
              <a:rect b="b" l="l" r="r" t="t"/>
              <a:pathLst>
                <a:path extrusionOk="0" h="910" w="816">
                  <a:moveTo>
                    <a:pt x="1" y="0"/>
                  </a:moveTo>
                  <a:lnTo>
                    <a:pt x="1" y="909"/>
                  </a:lnTo>
                  <a:lnTo>
                    <a:pt x="816" y="909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3" name="Google Shape;13843;p28"/>
            <p:cNvSpPr/>
            <p:nvPr/>
          </p:nvSpPr>
          <p:spPr>
            <a:xfrm>
              <a:off x="2312500" y="1677025"/>
              <a:ext cx="20000" cy="45075"/>
            </a:xfrm>
            <a:custGeom>
              <a:rect b="b" l="l" r="r" t="t"/>
              <a:pathLst>
                <a:path extrusionOk="0" h="1803" w="800">
                  <a:moveTo>
                    <a:pt x="1" y="0"/>
                  </a:moveTo>
                  <a:lnTo>
                    <a:pt x="1" y="1803"/>
                  </a:lnTo>
                  <a:lnTo>
                    <a:pt x="800" y="180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4" name="Google Shape;13844;p28"/>
            <p:cNvSpPr/>
            <p:nvPr/>
          </p:nvSpPr>
          <p:spPr>
            <a:xfrm>
              <a:off x="2170650" y="1677025"/>
              <a:ext cx="20400" cy="45075"/>
            </a:xfrm>
            <a:custGeom>
              <a:rect b="b" l="l" r="r" t="t"/>
              <a:pathLst>
                <a:path extrusionOk="0" h="1803" w="816">
                  <a:moveTo>
                    <a:pt x="0" y="0"/>
                  </a:moveTo>
                  <a:lnTo>
                    <a:pt x="0" y="1803"/>
                  </a:lnTo>
                  <a:lnTo>
                    <a:pt x="816" y="1803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5" name="Google Shape;13845;p28"/>
            <p:cNvSpPr/>
            <p:nvPr/>
          </p:nvSpPr>
          <p:spPr>
            <a:xfrm>
              <a:off x="2292125" y="1631950"/>
              <a:ext cx="20400" cy="45100"/>
            </a:xfrm>
            <a:custGeom>
              <a:rect b="b" l="l" r="r" t="t"/>
              <a:pathLst>
                <a:path extrusionOk="0" h="1804" w="816">
                  <a:moveTo>
                    <a:pt x="1" y="1"/>
                  </a:moveTo>
                  <a:lnTo>
                    <a:pt x="1" y="1803"/>
                  </a:lnTo>
                  <a:lnTo>
                    <a:pt x="816" y="1803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6" name="Google Shape;13846;p28"/>
            <p:cNvSpPr/>
            <p:nvPr/>
          </p:nvSpPr>
          <p:spPr>
            <a:xfrm>
              <a:off x="2191025" y="1631950"/>
              <a:ext cx="20400" cy="45100"/>
            </a:xfrm>
            <a:custGeom>
              <a:rect b="b" l="l" r="r" t="t"/>
              <a:pathLst>
                <a:path extrusionOk="0" h="1804" w="816">
                  <a:moveTo>
                    <a:pt x="1" y="1"/>
                  </a:moveTo>
                  <a:lnTo>
                    <a:pt x="1" y="1803"/>
                  </a:lnTo>
                  <a:lnTo>
                    <a:pt x="816" y="1803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7" name="Google Shape;13847;p28"/>
          <p:cNvGrpSpPr/>
          <p:nvPr/>
        </p:nvGrpSpPr>
        <p:grpSpPr>
          <a:xfrm>
            <a:off x="226474" y="2808726"/>
            <a:ext cx="1291401" cy="1794831"/>
            <a:chOff x="2590725" y="560600"/>
            <a:chExt cx="323700" cy="449900"/>
          </a:xfrm>
        </p:grpSpPr>
        <p:sp>
          <p:nvSpPr>
            <p:cNvPr id="13848" name="Google Shape;13848;p28"/>
            <p:cNvSpPr/>
            <p:nvPr/>
          </p:nvSpPr>
          <p:spPr>
            <a:xfrm>
              <a:off x="2611100" y="560600"/>
              <a:ext cx="282950" cy="224975"/>
            </a:xfrm>
            <a:custGeom>
              <a:rect b="b" l="l" r="r" t="t"/>
              <a:pathLst>
                <a:path extrusionOk="0" h="8999" w="11318">
                  <a:moveTo>
                    <a:pt x="800" y="1"/>
                  </a:moveTo>
                  <a:lnTo>
                    <a:pt x="800" y="894"/>
                  </a:lnTo>
                  <a:lnTo>
                    <a:pt x="0" y="894"/>
                  </a:lnTo>
                  <a:lnTo>
                    <a:pt x="0" y="8998"/>
                  </a:lnTo>
                  <a:lnTo>
                    <a:pt x="11317" y="8998"/>
                  </a:lnTo>
                  <a:lnTo>
                    <a:pt x="11317" y="894"/>
                  </a:lnTo>
                  <a:lnTo>
                    <a:pt x="10518" y="89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9" name="Google Shape;13849;p28"/>
            <p:cNvSpPr/>
            <p:nvPr/>
          </p:nvSpPr>
          <p:spPr>
            <a:xfrm>
              <a:off x="2590725" y="695800"/>
              <a:ext cx="20400" cy="44700"/>
            </a:xfrm>
            <a:custGeom>
              <a:rect b="b" l="l" r="r" t="t"/>
              <a:pathLst>
                <a:path extrusionOk="0" h="1788" w="816">
                  <a:moveTo>
                    <a:pt x="0" y="1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0" name="Google Shape;13850;p28"/>
            <p:cNvSpPr/>
            <p:nvPr/>
          </p:nvSpPr>
          <p:spPr>
            <a:xfrm>
              <a:off x="2651450" y="695800"/>
              <a:ext cx="20025" cy="44700"/>
            </a:xfrm>
            <a:custGeom>
              <a:rect b="b" l="l" r="r" t="t"/>
              <a:pathLst>
                <a:path extrusionOk="0" h="1788" w="801">
                  <a:moveTo>
                    <a:pt x="1" y="1"/>
                  </a:moveTo>
                  <a:lnTo>
                    <a:pt x="1" y="1787"/>
                  </a:lnTo>
                  <a:lnTo>
                    <a:pt x="800" y="1787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1" name="Google Shape;13851;p28"/>
            <p:cNvSpPr/>
            <p:nvPr/>
          </p:nvSpPr>
          <p:spPr>
            <a:xfrm>
              <a:off x="2833275" y="695800"/>
              <a:ext cx="20400" cy="44700"/>
            </a:xfrm>
            <a:custGeom>
              <a:rect b="b" l="l" r="r" t="t"/>
              <a:pathLst>
                <a:path extrusionOk="0" h="1788" w="816">
                  <a:moveTo>
                    <a:pt x="1" y="1"/>
                  </a:moveTo>
                  <a:lnTo>
                    <a:pt x="1" y="1787"/>
                  </a:lnTo>
                  <a:lnTo>
                    <a:pt x="816" y="1787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2" name="Google Shape;13852;p28"/>
            <p:cNvSpPr/>
            <p:nvPr/>
          </p:nvSpPr>
          <p:spPr>
            <a:xfrm>
              <a:off x="2894025" y="695800"/>
              <a:ext cx="20400" cy="44700"/>
            </a:xfrm>
            <a:custGeom>
              <a:rect b="b" l="l" r="r" t="t"/>
              <a:pathLst>
                <a:path extrusionOk="0" h="1788" w="816">
                  <a:moveTo>
                    <a:pt x="0" y="1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3" name="Google Shape;13853;p28"/>
            <p:cNvSpPr/>
            <p:nvPr/>
          </p:nvSpPr>
          <p:spPr>
            <a:xfrm>
              <a:off x="2702000" y="763200"/>
              <a:ext cx="101125" cy="22375"/>
            </a:xfrm>
            <a:custGeom>
              <a:rect b="b" l="l" r="r" t="t"/>
              <a:pathLst>
                <a:path extrusionOk="0" h="895" w="4045">
                  <a:moveTo>
                    <a:pt x="1" y="1"/>
                  </a:moveTo>
                  <a:lnTo>
                    <a:pt x="1" y="894"/>
                  </a:lnTo>
                  <a:lnTo>
                    <a:pt x="4045" y="89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4" name="Google Shape;13854;p28"/>
            <p:cNvSpPr/>
            <p:nvPr/>
          </p:nvSpPr>
          <p:spPr>
            <a:xfrm>
              <a:off x="2772925" y="560600"/>
              <a:ext cx="121125" cy="90175"/>
            </a:xfrm>
            <a:custGeom>
              <a:rect b="b" l="l" r="r" t="t"/>
              <a:pathLst>
                <a:path extrusionOk="0" h="3607" w="4845">
                  <a:moveTo>
                    <a:pt x="1" y="1"/>
                  </a:moveTo>
                  <a:lnTo>
                    <a:pt x="1" y="894"/>
                  </a:lnTo>
                  <a:lnTo>
                    <a:pt x="1615" y="894"/>
                  </a:lnTo>
                  <a:lnTo>
                    <a:pt x="1615" y="1804"/>
                  </a:lnTo>
                  <a:lnTo>
                    <a:pt x="3230" y="1804"/>
                  </a:lnTo>
                  <a:lnTo>
                    <a:pt x="3230" y="3606"/>
                  </a:lnTo>
                  <a:lnTo>
                    <a:pt x="4844" y="3606"/>
                  </a:lnTo>
                  <a:lnTo>
                    <a:pt x="4844" y="894"/>
                  </a:lnTo>
                  <a:lnTo>
                    <a:pt x="4045" y="89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5" name="Google Shape;13855;p28"/>
            <p:cNvSpPr/>
            <p:nvPr/>
          </p:nvSpPr>
          <p:spPr>
            <a:xfrm>
              <a:off x="2611100" y="582950"/>
              <a:ext cx="20000" cy="45075"/>
            </a:xfrm>
            <a:custGeom>
              <a:rect b="b" l="l" r="r" t="t"/>
              <a:pathLst>
                <a:path extrusionOk="0" h="1803" w="800">
                  <a:moveTo>
                    <a:pt x="0" y="0"/>
                  </a:moveTo>
                  <a:lnTo>
                    <a:pt x="0" y="1803"/>
                  </a:lnTo>
                  <a:lnTo>
                    <a:pt x="800" y="1803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6" name="Google Shape;13856;p28"/>
            <p:cNvSpPr/>
            <p:nvPr/>
          </p:nvSpPr>
          <p:spPr>
            <a:xfrm>
              <a:off x="2671450" y="785550"/>
              <a:ext cx="161850" cy="135200"/>
            </a:xfrm>
            <a:custGeom>
              <a:rect b="b" l="l" r="r" t="t"/>
              <a:pathLst>
                <a:path extrusionOk="0" h="5408" w="6474">
                  <a:moveTo>
                    <a:pt x="0" y="0"/>
                  </a:moveTo>
                  <a:lnTo>
                    <a:pt x="0" y="5408"/>
                  </a:lnTo>
                  <a:lnTo>
                    <a:pt x="6474" y="5408"/>
                  </a:lnTo>
                  <a:lnTo>
                    <a:pt x="6474" y="3605"/>
                  </a:lnTo>
                  <a:lnTo>
                    <a:pt x="5674" y="3605"/>
                  </a:lnTo>
                  <a:lnTo>
                    <a:pt x="5674" y="1803"/>
                  </a:lnTo>
                  <a:lnTo>
                    <a:pt x="6474" y="180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28"/>
            <p:cNvSpPr/>
            <p:nvPr/>
          </p:nvSpPr>
          <p:spPr>
            <a:xfrm>
              <a:off x="2651450" y="808275"/>
              <a:ext cx="202225" cy="22350"/>
            </a:xfrm>
            <a:custGeom>
              <a:rect b="b" l="l" r="r" t="t"/>
              <a:pathLst>
                <a:path extrusionOk="0" h="894" w="8089">
                  <a:moveTo>
                    <a:pt x="1" y="0"/>
                  </a:moveTo>
                  <a:lnTo>
                    <a:pt x="1" y="894"/>
                  </a:lnTo>
                  <a:lnTo>
                    <a:pt x="8089" y="894"/>
                  </a:lnTo>
                  <a:lnTo>
                    <a:pt x="8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8" name="Google Shape;13858;p28"/>
            <p:cNvSpPr/>
            <p:nvPr/>
          </p:nvSpPr>
          <p:spPr>
            <a:xfrm>
              <a:off x="2853650" y="830600"/>
              <a:ext cx="20400" cy="45100"/>
            </a:xfrm>
            <a:custGeom>
              <a:rect b="b" l="l" r="r" t="t"/>
              <a:pathLst>
                <a:path extrusionOk="0" h="1804" w="816">
                  <a:moveTo>
                    <a:pt x="1" y="1"/>
                  </a:moveTo>
                  <a:lnTo>
                    <a:pt x="1" y="1803"/>
                  </a:lnTo>
                  <a:lnTo>
                    <a:pt x="816" y="1803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9" name="Google Shape;13859;p28"/>
            <p:cNvSpPr/>
            <p:nvPr/>
          </p:nvSpPr>
          <p:spPr>
            <a:xfrm>
              <a:off x="2631075" y="830600"/>
              <a:ext cx="20400" cy="90150"/>
            </a:xfrm>
            <a:custGeom>
              <a:rect b="b" l="l" r="r" t="t"/>
              <a:pathLst>
                <a:path extrusionOk="0" h="3606" w="816">
                  <a:moveTo>
                    <a:pt x="1" y="1"/>
                  </a:moveTo>
                  <a:lnTo>
                    <a:pt x="1" y="3606"/>
                  </a:lnTo>
                  <a:lnTo>
                    <a:pt x="816" y="3606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0" name="Google Shape;13860;p28"/>
            <p:cNvSpPr/>
            <p:nvPr/>
          </p:nvSpPr>
          <p:spPr>
            <a:xfrm>
              <a:off x="2671450" y="965800"/>
              <a:ext cx="20400" cy="44700"/>
            </a:xfrm>
            <a:custGeom>
              <a:rect b="b" l="l" r="r" t="t"/>
              <a:pathLst>
                <a:path extrusionOk="0" h="1788" w="816">
                  <a:moveTo>
                    <a:pt x="0" y="0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1" name="Google Shape;13861;p28"/>
            <p:cNvSpPr/>
            <p:nvPr/>
          </p:nvSpPr>
          <p:spPr>
            <a:xfrm>
              <a:off x="2813300" y="965800"/>
              <a:ext cx="20000" cy="44700"/>
            </a:xfrm>
            <a:custGeom>
              <a:rect b="b" l="l" r="r" t="t"/>
              <a:pathLst>
                <a:path extrusionOk="0" h="1788" w="800">
                  <a:moveTo>
                    <a:pt x="0" y="0"/>
                  </a:moveTo>
                  <a:lnTo>
                    <a:pt x="0" y="1787"/>
                  </a:lnTo>
                  <a:lnTo>
                    <a:pt x="800" y="1787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2" name="Google Shape;13862;p28"/>
            <p:cNvSpPr/>
            <p:nvPr/>
          </p:nvSpPr>
          <p:spPr>
            <a:xfrm>
              <a:off x="2722375" y="852950"/>
              <a:ext cx="20025" cy="22750"/>
            </a:xfrm>
            <a:custGeom>
              <a:rect b="b" l="l" r="r" t="t"/>
              <a:pathLst>
                <a:path extrusionOk="0" h="910" w="801">
                  <a:moveTo>
                    <a:pt x="1" y="0"/>
                  </a:moveTo>
                  <a:lnTo>
                    <a:pt x="1" y="909"/>
                  </a:lnTo>
                  <a:lnTo>
                    <a:pt x="800" y="909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3" name="Google Shape;13863;p28"/>
            <p:cNvSpPr/>
            <p:nvPr/>
          </p:nvSpPr>
          <p:spPr>
            <a:xfrm>
              <a:off x="2671450" y="920725"/>
              <a:ext cx="161850" cy="45100"/>
            </a:xfrm>
            <a:custGeom>
              <a:rect b="b" l="l" r="r" t="t"/>
              <a:pathLst>
                <a:path extrusionOk="0" h="1804" w="6474">
                  <a:moveTo>
                    <a:pt x="0" y="1"/>
                  </a:moveTo>
                  <a:lnTo>
                    <a:pt x="0" y="1803"/>
                  </a:lnTo>
                  <a:lnTo>
                    <a:pt x="815" y="1803"/>
                  </a:lnTo>
                  <a:lnTo>
                    <a:pt x="815" y="894"/>
                  </a:lnTo>
                  <a:lnTo>
                    <a:pt x="5674" y="894"/>
                  </a:lnTo>
                  <a:lnTo>
                    <a:pt x="5674" y="1803"/>
                  </a:lnTo>
                  <a:lnTo>
                    <a:pt x="6474" y="1803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3" name="Shape 1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4" name="Google Shape;1405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Quellen</a:t>
            </a:r>
            <a:endParaRPr/>
          </a:p>
        </p:txBody>
      </p:sp>
      <p:grpSp>
        <p:nvGrpSpPr>
          <p:cNvPr id="14055" name="Google Shape;14055;p37"/>
          <p:cNvGrpSpPr/>
          <p:nvPr/>
        </p:nvGrpSpPr>
        <p:grpSpPr>
          <a:xfrm>
            <a:off x="1836845" y="1317514"/>
            <a:ext cx="5469933" cy="2817627"/>
            <a:chOff x="1783594" y="620894"/>
            <a:chExt cx="5498525" cy="2832356"/>
          </a:xfrm>
        </p:grpSpPr>
        <p:sp>
          <p:nvSpPr>
            <p:cNvPr id="14056" name="Google Shape;14056;p37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7" name="Google Shape;14057;p37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8" name="Google Shape;14058;p37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9" name="Google Shape;14059;p37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0" name="Google Shape;14060;p37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1" name="Google Shape;14061;p37"/>
          <p:cNvSpPr txBox="1"/>
          <p:nvPr/>
        </p:nvSpPr>
        <p:spPr>
          <a:xfrm>
            <a:off x="2949563" y="1714175"/>
            <a:ext cx="3244500" cy="21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rPr lang="en" sz="1600" u="sng">
                <a:solidFill>
                  <a:schemeClr val="hlink"/>
                </a:solidFill>
                <a:latin typeface="Advent Pro Medium"/>
                <a:ea typeface="Advent Pro Medium"/>
                <a:cs typeface="Advent Pro Medium"/>
                <a:sym typeface="Advent Pro Medium"/>
                <a:hlinkClick r:id="rId3"/>
              </a:rPr>
              <a:t>https://www.youtube.com/watch?v=-oYyJ6jfSPU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Advent Pro Medium"/>
              <a:buChar char="■"/>
            </a:pPr>
            <a:r>
              <a:t/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5" name="Shape 1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6" name="Google Shape;1406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USE THREE COLUMNS</a:t>
            </a:r>
            <a:endParaRPr/>
          </a:p>
        </p:txBody>
      </p:sp>
      <p:sp>
        <p:nvSpPr>
          <p:cNvPr id="14067" name="Google Shape;14067;p38"/>
          <p:cNvSpPr txBox="1"/>
          <p:nvPr>
            <p:ph idx="1" type="subTitle"/>
          </p:nvPr>
        </p:nvSpPr>
        <p:spPr>
          <a:xfrm>
            <a:off x="7200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068" name="Google Shape;14068;p38"/>
          <p:cNvSpPr txBox="1"/>
          <p:nvPr>
            <p:ph idx="2" type="subTitle"/>
          </p:nvPr>
        </p:nvSpPr>
        <p:spPr>
          <a:xfrm>
            <a:off x="7200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4069" name="Google Shape;14069;p38"/>
          <p:cNvSpPr txBox="1"/>
          <p:nvPr>
            <p:ph idx="3" type="subTitle"/>
          </p:nvPr>
        </p:nvSpPr>
        <p:spPr>
          <a:xfrm>
            <a:off x="35244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070" name="Google Shape;14070;p38"/>
          <p:cNvSpPr txBox="1"/>
          <p:nvPr>
            <p:ph idx="4" type="subTitle"/>
          </p:nvPr>
        </p:nvSpPr>
        <p:spPr>
          <a:xfrm>
            <a:off x="35244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</a:t>
            </a:r>
            <a:r>
              <a:rPr lang="en"/>
              <a:t>s the closest planet to the Sun and the smallest one in the Solar System</a:t>
            </a:r>
            <a:endParaRPr/>
          </a:p>
        </p:txBody>
      </p:sp>
      <p:sp>
        <p:nvSpPr>
          <p:cNvPr id="14071" name="Google Shape;14071;p38"/>
          <p:cNvSpPr txBox="1"/>
          <p:nvPr>
            <p:ph idx="5" type="subTitle"/>
          </p:nvPr>
        </p:nvSpPr>
        <p:spPr>
          <a:xfrm>
            <a:off x="6328800" y="277720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4072" name="Google Shape;14072;p38"/>
          <p:cNvSpPr txBox="1"/>
          <p:nvPr>
            <p:ph idx="6" type="subTitle"/>
          </p:nvPr>
        </p:nvSpPr>
        <p:spPr>
          <a:xfrm>
            <a:off x="6328800" y="3236600"/>
            <a:ext cx="2095200" cy="83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</a:t>
            </a:r>
            <a:r>
              <a:rPr lang="en"/>
              <a:t>his is the ringed one. It’s composed mostly of hydrogen and helium</a:t>
            </a:r>
            <a:endParaRPr/>
          </a:p>
        </p:txBody>
      </p:sp>
      <p:grpSp>
        <p:nvGrpSpPr>
          <p:cNvPr id="14073" name="Google Shape;14073;p38"/>
          <p:cNvGrpSpPr/>
          <p:nvPr/>
        </p:nvGrpSpPr>
        <p:grpSpPr>
          <a:xfrm>
            <a:off x="1350650" y="1410100"/>
            <a:ext cx="833900" cy="836975"/>
            <a:chOff x="720000" y="1540425"/>
            <a:chExt cx="833900" cy="836975"/>
          </a:xfrm>
        </p:grpSpPr>
        <p:sp>
          <p:nvSpPr>
            <p:cNvPr id="14074" name="Google Shape;14074;p38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75" name="Google Shape;14075;p38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076" name="Google Shape;14076;p38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7" name="Google Shape;14077;p38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8" name="Google Shape;14078;p38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9" name="Google Shape;14079;p38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80" name="Google Shape;14080;p38"/>
          <p:cNvGrpSpPr/>
          <p:nvPr/>
        </p:nvGrpSpPr>
        <p:grpSpPr>
          <a:xfrm>
            <a:off x="4155050" y="1410100"/>
            <a:ext cx="833900" cy="836975"/>
            <a:chOff x="720000" y="1540425"/>
            <a:chExt cx="833900" cy="836975"/>
          </a:xfrm>
        </p:grpSpPr>
        <p:sp>
          <p:nvSpPr>
            <p:cNvPr id="14081" name="Google Shape;14081;p38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82" name="Google Shape;14082;p38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083" name="Google Shape;14083;p38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4" name="Google Shape;14084;p38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5" name="Google Shape;14085;p38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6" name="Google Shape;14086;p38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87" name="Google Shape;14087;p38"/>
          <p:cNvGrpSpPr/>
          <p:nvPr/>
        </p:nvGrpSpPr>
        <p:grpSpPr>
          <a:xfrm>
            <a:off x="6959450" y="1410100"/>
            <a:ext cx="833900" cy="836975"/>
            <a:chOff x="720000" y="1540425"/>
            <a:chExt cx="833900" cy="836975"/>
          </a:xfrm>
        </p:grpSpPr>
        <p:sp>
          <p:nvSpPr>
            <p:cNvPr id="14088" name="Google Shape;14088;p38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89" name="Google Shape;14089;p38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090" name="Google Shape;14090;p38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1" name="Google Shape;14091;p38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2" name="Google Shape;14092;p38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3" name="Google Shape;14093;p38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94" name="Google Shape;14094;p38"/>
          <p:cNvGrpSpPr/>
          <p:nvPr/>
        </p:nvGrpSpPr>
        <p:grpSpPr>
          <a:xfrm>
            <a:off x="1548658" y="1536788"/>
            <a:ext cx="437885" cy="583596"/>
            <a:chOff x="5525750" y="2061025"/>
            <a:chExt cx="188500" cy="251225"/>
          </a:xfrm>
        </p:grpSpPr>
        <p:sp>
          <p:nvSpPr>
            <p:cNvPr id="14095" name="Google Shape;14095;p38"/>
            <p:cNvSpPr/>
            <p:nvPr/>
          </p:nvSpPr>
          <p:spPr>
            <a:xfrm>
              <a:off x="55570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6" name="Google Shape;14096;p38"/>
            <p:cNvSpPr/>
            <p:nvPr/>
          </p:nvSpPr>
          <p:spPr>
            <a:xfrm>
              <a:off x="558842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7" name="Google Shape;14097;p38"/>
            <p:cNvSpPr/>
            <p:nvPr/>
          </p:nvSpPr>
          <p:spPr>
            <a:xfrm>
              <a:off x="56197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8" name="Google Shape;14098;p38"/>
            <p:cNvSpPr/>
            <p:nvPr/>
          </p:nvSpPr>
          <p:spPr>
            <a:xfrm>
              <a:off x="5651125" y="20610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9" name="Google Shape;14099;p38"/>
            <p:cNvSpPr/>
            <p:nvPr/>
          </p:nvSpPr>
          <p:spPr>
            <a:xfrm>
              <a:off x="558842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0" name="Google Shape;14100;p38"/>
            <p:cNvSpPr/>
            <p:nvPr/>
          </p:nvSpPr>
          <p:spPr>
            <a:xfrm>
              <a:off x="561977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1" name="Google Shape;14101;p38"/>
            <p:cNvSpPr/>
            <p:nvPr/>
          </p:nvSpPr>
          <p:spPr>
            <a:xfrm>
              <a:off x="558842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2" name="Google Shape;14102;p38"/>
            <p:cNvSpPr/>
            <p:nvPr/>
          </p:nvSpPr>
          <p:spPr>
            <a:xfrm>
              <a:off x="561977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3" name="Google Shape;14103;p38"/>
            <p:cNvSpPr/>
            <p:nvPr/>
          </p:nvSpPr>
          <p:spPr>
            <a:xfrm>
              <a:off x="55570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4" name="Google Shape;14104;p38"/>
            <p:cNvSpPr/>
            <p:nvPr/>
          </p:nvSpPr>
          <p:spPr>
            <a:xfrm>
              <a:off x="558842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5" name="Google Shape;14105;p38"/>
            <p:cNvSpPr/>
            <p:nvPr/>
          </p:nvSpPr>
          <p:spPr>
            <a:xfrm>
              <a:off x="56197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6" name="Google Shape;14106;p38"/>
            <p:cNvSpPr/>
            <p:nvPr/>
          </p:nvSpPr>
          <p:spPr>
            <a:xfrm>
              <a:off x="5651125" y="21550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7" name="Google Shape;14107;p38"/>
            <p:cNvSpPr/>
            <p:nvPr/>
          </p:nvSpPr>
          <p:spPr>
            <a:xfrm>
              <a:off x="5525750" y="2186425"/>
              <a:ext cx="31350" cy="31775"/>
            </a:xfrm>
            <a:custGeom>
              <a:rect b="b" l="l" r="r" t="t"/>
              <a:pathLst>
                <a:path extrusionOk="0" h="1271" w="1254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8" name="Google Shape;14108;p38"/>
            <p:cNvSpPr/>
            <p:nvPr/>
          </p:nvSpPr>
          <p:spPr>
            <a:xfrm>
              <a:off x="55570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9" name="Google Shape;14109;p38"/>
            <p:cNvSpPr/>
            <p:nvPr/>
          </p:nvSpPr>
          <p:spPr>
            <a:xfrm>
              <a:off x="558842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0" name="Google Shape;14110;p38"/>
            <p:cNvSpPr/>
            <p:nvPr/>
          </p:nvSpPr>
          <p:spPr>
            <a:xfrm>
              <a:off x="56197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1" name="Google Shape;14111;p38"/>
            <p:cNvSpPr/>
            <p:nvPr/>
          </p:nvSpPr>
          <p:spPr>
            <a:xfrm>
              <a:off x="5651125" y="2186425"/>
              <a:ext cx="31775" cy="31775"/>
            </a:xfrm>
            <a:custGeom>
              <a:rect b="b" l="l" r="r" t="t"/>
              <a:pathLst>
                <a:path extrusionOk="0" h="1271" w="1271">
                  <a:moveTo>
                    <a:pt x="1" y="1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2" name="Google Shape;14112;p38"/>
            <p:cNvSpPr/>
            <p:nvPr/>
          </p:nvSpPr>
          <p:spPr>
            <a:xfrm>
              <a:off x="56828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3" name="Google Shape;14113;p38"/>
            <p:cNvSpPr/>
            <p:nvPr/>
          </p:nvSpPr>
          <p:spPr>
            <a:xfrm>
              <a:off x="5525750" y="22181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4" name="Google Shape;14114;p38"/>
            <p:cNvSpPr/>
            <p:nvPr/>
          </p:nvSpPr>
          <p:spPr>
            <a:xfrm>
              <a:off x="55570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5" name="Google Shape;14115;p38"/>
            <p:cNvSpPr/>
            <p:nvPr/>
          </p:nvSpPr>
          <p:spPr>
            <a:xfrm>
              <a:off x="558842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6" name="Google Shape;14116;p38"/>
            <p:cNvSpPr/>
            <p:nvPr/>
          </p:nvSpPr>
          <p:spPr>
            <a:xfrm>
              <a:off x="56197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7" name="Google Shape;14117;p38"/>
            <p:cNvSpPr/>
            <p:nvPr/>
          </p:nvSpPr>
          <p:spPr>
            <a:xfrm>
              <a:off x="5651125" y="22181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8" name="Google Shape;14118;p38"/>
            <p:cNvSpPr/>
            <p:nvPr/>
          </p:nvSpPr>
          <p:spPr>
            <a:xfrm>
              <a:off x="56828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9" name="Google Shape;14119;p38"/>
            <p:cNvSpPr/>
            <p:nvPr/>
          </p:nvSpPr>
          <p:spPr>
            <a:xfrm>
              <a:off x="55570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0" name="Google Shape;14120;p38"/>
            <p:cNvSpPr/>
            <p:nvPr/>
          </p:nvSpPr>
          <p:spPr>
            <a:xfrm>
              <a:off x="558842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1" name="Google Shape;14121;p38"/>
            <p:cNvSpPr/>
            <p:nvPr/>
          </p:nvSpPr>
          <p:spPr>
            <a:xfrm>
              <a:off x="56197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2" name="Google Shape;14122;p38"/>
            <p:cNvSpPr/>
            <p:nvPr/>
          </p:nvSpPr>
          <p:spPr>
            <a:xfrm>
              <a:off x="5651125" y="22495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3" name="Google Shape;14123;p38"/>
            <p:cNvSpPr/>
            <p:nvPr/>
          </p:nvSpPr>
          <p:spPr>
            <a:xfrm>
              <a:off x="558842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4" name="Google Shape;14124;p38"/>
            <p:cNvSpPr/>
            <p:nvPr/>
          </p:nvSpPr>
          <p:spPr>
            <a:xfrm>
              <a:off x="561977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5" name="Google Shape;14125;p38"/>
          <p:cNvGrpSpPr/>
          <p:nvPr/>
        </p:nvGrpSpPr>
        <p:grpSpPr>
          <a:xfrm>
            <a:off x="4353058" y="1536788"/>
            <a:ext cx="437885" cy="583596"/>
            <a:chOff x="5525750" y="2061025"/>
            <a:chExt cx="188500" cy="251225"/>
          </a:xfrm>
        </p:grpSpPr>
        <p:sp>
          <p:nvSpPr>
            <p:cNvPr id="14126" name="Google Shape;14126;p38"/>
            <p:cNvSpPr/>
            <p:nvPr/>
          </p:nvSpPr>
          <p:spPr>
            <a:xfrm>
              <a:off x="55570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7" name="Google Shape;14127;p38"/>
            <p:cNvSpPr/>
            <p:nvPr/>
          </p:nvSpPr>
          <p:spPr>
            <a:xfrm>
              <a:off x="558842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8" name="Google Shape;14128;p38"/>
            <p:cNvSpPr/>
            <p:nvPr/>
          </p:nvSpPr>
          <p:spPr>
            <a:xfrm>
              <a:off x="56197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9" name="Google Shape;14129;p38"/>
            <p:cNvSpPr/>
            <p:nvPr/>
          </p:nvSpPr>
          <p:spPr>
            <a:xfrm>
              <a:off x="5651125" y="20610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0" name="Google Shape;14130;p38"/>
            <p:cNvSpPr/>
            <p:nvPr/>
          </p:nvSpPr>
          <p:spPr>
            <a:xfrm>
              <a:off x="558842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1" name="Google Shape;14131;p38"/>
            <p:cNvSpPr/>
            <p:nvPr/>
          </p:nvSpPr>
          <p:spPr>
            <a:xfrm>
              <a:off x="561977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2" name="Google Shape;14132;p38"/>
            <p:cNvSpPr/>
            <p:nvPr/>
          </p:nvSpPr>
          <p:spPr>
            <a:xfrm>
              <a:off x="558842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3" name="Google Shape;14133;p38"/>
            <p:cNvSpPr/>
            <p:nvPr/>
          </p:nvSpPr>
          <p:spPr>
            <a:xfrm>
              <a:off x="561977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4" name="Google Shape;14134;p38"/>
            <p:cNvSpPr/>
            <p:nvPr/>
          </p:nvSpPr>
          <p:spPr>
            <a:xfrm>
              <a:off x="55570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5" name="Google Shape;14135;p38"/>
            <p:cNvSpPr/>
            <p:nvPr/>
          </p:nvSpPr>
          <p:spPr>
            <a:xfrm>
              <a:off x="558842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6" name="Google Shape;14136;p38"/>
            <p:cNvSpPr/>
            <p:nvPr/>
          </p:nvSpPr>
          <p:spPr>
            <a:xfrm>
              <a:off x="56197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7" name="Google Shape;14137;p38"/>
            <p:cNvSpPr/>
            <p:nvPr/>
          </p:nvSpPr>
          <p:spPr>
            <a:xfrm>
              <a:off x="5651125" y="21550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8" name="Google Shape;14138;p38"/>
            <p:cNvSpPr/>
            <p:nvPr/>
          </p:nvSpPr>
          <p:spPr>
            <a:xfrm>
              <a:off x="5525750" y="2186425"/>
              <a:ext cx="31350" cy="31775"/>
            </a:xfrm>
            <a:custGeom>
              <a:rect b="b" l="l" r="r" t="t"/>
              <a:pathLst>
                <a:path extrusionOk="0" h="1271" w="1254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9" name="Google Shape;14139;p38"/>
            <p:cNvSpPr/>
            <p:nvPr/>
          </p:nvSpPr>
          <p:spPr>
            <a:xfrm>
              <a:off x="55570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0" name="Google Shape;14140;p38"/>
            <p:cNvSpPr/>
            <p:nvPr/>
          </p:nvSpPr>
          <p:spPr>
            <a:xfrm>
              <a:off x="558842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1" name="Google Shape;14141;p38"/>
            <p:cNvSpPr/>
            <p:nvPr/>
          </p:nvSpPr>
          <p:spPr>
            <a:xfrm>
              <a:off x="56197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2" name="Google Shape;14142;p38"/>
            <p:cNvSpPr/>
            <p:nvPr/>
          </p:nvSpPr>
          <p:spPr>
            <a:xfrm>
              <a:off x="5651125" y="2186425"/>
              <a:ext cx="31775" cy="31775"/>
            </a:xfrm>
            <a:custGeom>
              <a:rect b="b" l="l" r="r" t="t"/>
              <a:pathLst>
                <a:path extrusionOk="0" h="1271" w="1271">
                  <a:moveTo>
                    <a:pt x="1" y="1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3" name="Google Shape;14143;p38"/>
            <p:cNvSpPr/>
            <p:nvPr/>
          </p:nvSpPr>
          <p:spPr>
            <a:xfrm>
              <a:off x="56828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4" name="Google Shape;14144;p38"/>
            <p:cNvSpPr/>
            <p:nvPr/>
          </p:nvSpPr>
          <p:spPr>
            <a:xfrm>
              <a:off x="5525750" y="22181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5" name="Google Shape;14145;p38"/>
            <p:cNvSpPr/>
            <p:nvPr/>
          </p:nvSpPr>
          <p:spPr>
            <a:xfrm>
              <a:off x="55570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6" name="Google Shape;14146;p38"/>
            <p:cNvSpPr/>
            <p:nvPr/>
          </p:nvSpPr>
          <p:spPr>
            <a:xfrm>
              <a:off x="558842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7" name="Google Shape;14147;p38"/>
            <p:cNvSpPr/>
            <p:nvPr/>
          </p:nvSpPr>
          <p:spPr>
            <a:xfrm>
              <a:off x="56197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8" name="Google Shape;14148;p38"/>
            <p:cNvSpPr/>
            <p:nvPr/>
          </p:nvSpPr>
          <p:spPr>
            <a:xfrm>
              <a:off x="5651125" y="22181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9" name="Google Shape;14149;p38"/>
            <p:cNvSpPr/>
            <p:nvPr/>
          </p:nvSpPr>
          <p:spPr>
            <a:xfrm>
              <a:off x="56828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0" name="Google Shape;14150;p38"/>
            <p:cNvSpPr/>
            <p:nvPr/>
          </p:nvSpPr>
          <p:spPr>
            <a:xfrm>
              <a:off x="55570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1" name="Google Shape;14151;p38"/>
            <p:cNvSpPr/>
            <p:nvPr/>
          </p:nvSpPr>
          <p:spPr>
            <a:xfrm>
              <a:off x="558842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2" name="Google Shape;14152;p38"/>
            <p:cNvSpPr/>
            <p:nvPr/>
          </p:nvSpPr>
          <p:spPr>
            <a:xfrm>
              <a:off x="56197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3" name="Google Shape;14153;p38"/>
            <p:cNvSpPr/>
            <p:nvPr/>
          </p:nvSpPr>
          <p:spPr>
            <a:xfrm>
              <a:off x="5651125" y="22495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4" name="Google Shape;14154;p38"/>
            <p:cNvSpPr/>
            <p:nvPr/>
          </p:nvSpPr>
          <p:spPr>
            <a:xfrm>
              <a:off x="558842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5" name="Google Shape;14155;p38"/>
            <p:cNvSpPr/>
            <p:nvPr/>
          </p:nvSpPr>
          <p:spPr>
            <a:xfrm>
              <a:off x="561977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6" name="Google Shape;14156;p38"/>
          <p:cNvGrpSpPr/>
          <p:nvPr/>
        </p:nvGrpSpPr>
        <p:grpSpPr>
          <a:xfrm>
            <a:off x="7157458" y="1536788"/>
            <a:ext cx="437885" cy="583596"/>
            <a:chOff x="5525750" y="2061025"/>
            <a:chExt cx="188500" cy="251225"/>
          </a:xfrm>
        </p:grpSpPr>
        <p:sp>
          <p:nvSpPr>
            <p:cNvPr id="14157" name="Google Shape;14157;p38"/>
            <p:cNvSpPr/>
            <p:nvPr/>
          </p:nvSpPr>
          <p:spPr>
            <a:xfrm>
              <a:off x="55570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8" name="Google Shape;14158;p38"/>
            <p:cNvSpPr/>
            <p:nvPr/>
          </p:nvSpPr>
          <p:spPr>
            <a:xfrm>
              <a:off x="558842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9" name="Google Shape;14159;p38"/>
            <p:cNvSpPr/>
            <p:nvPr/>
          </p:nvSpPr>
          <p:spPr>
            <a:xfrm>
              <a:off x="5619775" y="20610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0" name="Google Shape;14160;p38"/>
            <p:cNvSpPr/>
            <p:nvPr/>
          </p:nvSpPr>
          <p:spPr>
            <a:xfrm>
              <a:off x="5651125" y="20610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1" name="Google Shape;14161;p38"/>
            <p:cNvSpPr/>
            <p:nvPr/>
          </p:nvSpPr>
          <p:spPr>
            <a:xfrm>
              <a:off x="558842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2" name="Google Shape;14162;p38"/>
            <p:cNvSpPr/>
            <p:nvPr/>
          </p:nvSpPr>
          <p:spPr>
            <a:xfrm>
              <a:off x="5619775" y="20923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3" name="Google Shape;14163;p38"/>
            <p:cNvSpPr/>
            <p:nvPr/>
          </p:nvSpPr>
          <p:spPr>
            <a:xfrm>
              <a:off x="558842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4" name="Google Shape;14164;p38"/>
            <p:cNvSpPr/>
            <p:nvPr/>
          </p:nvSpPr>
          <p:spPr>
            <a:xfrm>
              <a:off x="5619775" y="2123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5" name="Google Shape;14165;p38"/>
            <p:cNvSpPr/>
            <p:nvPr/>
          </p:nvSpPr>
          <p:spPr>
            <a:xfrm>
              <a:off x="55570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6" name="Google Shape;14166;p38"/>
            <p:cNvSpPr/>
            <p:nvPr/>
          </p:nvSpPr>
          <p:spPr>
            <a:xfrm>
              <a:off x="558842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7" name="Google Shape;14167;p38"/>
            <p:cNvSpPr/>
            <p:nvPr/>
          </p:nvSpPr>
          <p:spPr>
            <a:xfrm>
              <a:off x="5619775" y="2155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8" name="Google Shape;14168;p38"/>
            <p:cNvSpPr/>
            <p:nvPr/>
          </p:nvSpPr>
          <p:spPr>
            <a:xfrm>
              <a:off x="5651125" y="21550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9" name="Google Shape;14169;p38"/>
            <p:cNvSpPr/>
            <p:nvPr/>
          </p:nvSpPr>
          <p:spPr>
            <a:xfrm>
              <a:off x="5525750" y="2186425"/>
              <a:ext cx="31350" cy="31775"/>
            </a:xfrm>
            <a:custGeom>
              <a:rect b="b" l="l" r="r" t="t"/>
              <a:pathLst>
                <a:path extrusionOk="0" h="1271" w="1254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0" name="Google Shape;14170;p38"/>
            <p:cNvSpPr/>
            <p:nvPr/>
          </p:nvSpPr>
          <p:spPr>
            <a:xfrm>
              <a:off x="55570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1" name="Google Shape;14171;p38"/>
            <p:cNvSpPr/>
            <p:nvPr/>
          </p:nvSpPr>
          <p:spPr>
            <a:xfrm>
              <a:off x="558842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2" name="Google Shape;14172;p38"/>
            <p:cNvSpPr/>
            <p:nvPr/>
          </p:nvSpPr>
          <p:spPr>
            <a:xfrm>
              <a:off x="56197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3" name="Google Shape;14173;p38"/>
            <p:cNvSpPr/>
            <p:nvPr/>
          </p:nvSpPr>
          <p:spPr>
            <a:xfrm>
              <a:off x="5651125" y="2186425"/>
              <a:ext cx="31775" cy="31775"/>
            </a:xfrm>
            <a:custGeom>
              <a:rect b="b" l="l" r="r" t="t"/>
              <a:pathLst>
                <a:path extrusionOk="0" h="1271" w="1271">
                  <a:moveTo>
                    <a:pt x="1" y="1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4" name="Google Shape;14174;p38"/>
            <p:cNvSpPr/>
            <p:nvPr/>
          </p:nvSpPr>
          <p:spPr>
            <a:xfrm>
              <a:off x="5682875" y="2186425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0" y="1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5" name="Google Shape;14175;p38"/>
            <p:cNvSpPr/>
            <p:nvPr/>
          </p:nvSpPr>
          <p:spPr>
            <a:xfrm>
              <a:off x="5525750" y="22181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6" name="Google Shape;14176;p38"/>
            <p:cNvSpPr/>
            <p:nvPr/>
          </p:nvSpPr>
          <p:spPr>
            <a:xfrm>
              <a:off x="55570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7" name="Google Shape;14177;p38"/>
            <p:cNvSpPr/>
            <p:nvPr/>
          </p:nvSpPr>
          <p:spPr>
            <a:xfrm>
              <a:off x="558842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8" name="Google Shape;14178;p38"/>
            <p:cNvSpPr/>
            <p:nvPr/>
          </p:nvSpPr>
          <p:spPr>
            <a:xfrm>
              <a:off x="56197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9" name="Google Shape;14179;p38"/>
            <p:cNvSpPr/>
            <p:nvPr/>
          </p:nvSpPr>
          <p:spPr>
            <a:xfrm>
              <a:off x="5651125" y="22181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0" name="Google Shape;14180;p38"/>
            <p:cNvSpPr/>
            <p:nvPr/>
          </p:nvSpPr>
          <p:spPr>
            <a:xfrm>
              <a:off x="5682875" y="221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1" name="Google Shape;14181;p38"/>
            <p:cNvSpPr/>
            <p:nvPr/>
          </p:nvSpPr>
          <p:spPr>
            <a:xfrm>
              <a:off x="55570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2" name="Google Shape;14182;p38"/>
            <p:cNvSpPr/>
            <p:nvPr/>
          </p:nvSpPr>
          <p:spPr>
            <a:xfrm>
              <a:off x="558842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3" name="Google Shape;14183;p38"/>
            <p:cNvSpPr/>
            <p:nvPr/>
          </p:nvSpPr>
          <p:spPr>
            <a:xfrm>
              <a:off x="5619775" y="2249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4" name="Google Shape;14184;p38"/>
            <p:cNvSpPr/>
            <p:nvPr/>
          </p:nvSpPr>
          <p:spPr>
            <a:xfrm>
              <a:off x="5651125" y="22495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5" name="Google Shape;14185;p38"/>
            <p:cNvSpPr/>
            <p:nvPr/>
          </p:nvSpPr>
          <p:spPr>
            <a:xfrm>
              <a:off x="558842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6" name="Google Shape;14186;p38"/>
            <p:cNvSpPr/>
            <p:nvPr/>
          </p:nvSpPr>
          <p:spPr>
            <a:xfrm>
              <a:off x="5619775" y="2280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0" name="Shape 1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1" name="Google Shape;14191;p39"/>
          <p:cNvSpPr txBox="1"/>
          <p:nvPr>
            <p:ph type="title"/>
          </p:nvPr>
        </p:nvSpPr>
        <p:spPr>
          <a:xfrm>
            <a:off x="7200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4192" name="Google Shape;14192;p39"/>
          <p:cNvSpPr txBox="1"/>
          <p:nvPr>
            <p:ph idx="1" type="subTitle"/>
          </p:nvPr>
        </p:nvSpPr>
        <p:spPr>
          <a:xfrm>
            <a:off x="720000" y="3500100"/>
            <a:ext cx="48918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4193" name="Google Shape;14193;p39"/>
          <p:cNvGrpSpPr/>
          <p:nvPr/>
        </p:nvGrpSpPr>
        <p:grpSpPr>
          <a:xfrm>
            <a:off x="719998" y="862632"/>
            <a:ext cx="1542298" cy="1547985"/>
            <a:chOff x="720000" y="1540425"/>
            <a:chExt cx="833900" cy="836975"/>
          </a:xfrm>
        </p:grpSpPr>
        <p:sp>
          <p:nvSpPr>
            <p:cNvPr id="14194" name="Google Shape;14194;p39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95" name="Google Shape;14195;p39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196" name="Google Shape;14196;p39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7" name="Google Shape;14197;p39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8" name="Google Shape;14198;p39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9" name="Google Shape;14199;p39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00" name="Google Shape;14200;p39"/>
          <p:cNvSpPr txBox="1"/>
          <p:nvPr>
            <p:ph idx="2" type="title"/>
          </p:nvPr>
        </p:nvSpPr>
        <p:spPr>
          <a:xfrm>
            <a:off x="790450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04" name="Shape 1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5" name="Google Shape;14205;p40"/>
          <p:cNvGrpSpPr/>
          <p:nvPr/>
        </p:nvGrpSpPr>
        <p:grpSpPr>
          <a:xfrm flipH="1">
            <a:off x="720129" y="821279"/>
            <a:ext cx="3667516" cy="2176382"/>
            <a:chOff x="1783594" y="620894"/>
            <a:chExt cx="5498525" cy="2832356"/>
          </a:xfrm>
        </p:grpSpPr>
        <p:sp>
          <p:nvSpPr>
            <p:cNvPr id="14206" name="Google Shape;14206;p40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489" name="adj1"/>
                <a:gd fmla="val -2046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7" name="Google Shape;14207;p40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8" name="Google Shape;14208;p40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9" name="Google Shape;14209;p40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0" name="Google Shape;14210;p40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1" name="Google Shape;14211;p40"/>
          <p:cNvSpPr txBox="1"/>
          <p:nvPr>
            <p:ph type="title"/>
          </p:nvPr>
        </p:nvSpPr>
        <p:spPr>
          <a:xfrm>
            <a:off x="1125175" y="1061063"/>
            <a:ext cx="2857500" cy="169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accent3"/>
                </a:solidFill>
              </a:rPr>
              <a:t>THOUSAND WORDS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5" name="Shape 1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6" name="Google Shape;14216;p41"/>
          <p:cNvSpPr txBox="1"/>
          <p:nvPr>
            <p:ph type="title"/>
          </p:nvPr>
        </p:nvSpPr>
        <p:spPr>
          <a:xfrm>
            <a:off x="35322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4217" name="Google Shape;14217;p41"/>
          <p:cNvSpPr txBox="1"/>
          <p:nvPr>
            <p:ph idx="1" type="subTitle"/>
          </p:nvPr>
        </p:nvSpPr>
        <p:spPr>
          <a:xfrm>
            <a:off x="3716550" y="3500100"/>
            <a:ext cx="47073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4218" name="Google Shape;14218;p41"/>
          <p:cNvGrpSpPr/>
          <p:nvPr/>
        </p:nvGrpSpPr>
        <p:grpSpPr>
          <a:xfrm>
            <a:off x="6885123" y="862632"/>
            <a:ext cx="1542298" cy="1547985"/>
            <a:chOff x="720000" y="1540425"/>
            <a:chExt cx="833900" cy="836975"/>
          </a:xfrm>
        </p:grpSpPr>
        <p:sp>
          <p:nvSpPr>
            <p:cNvPr id="14219" name="Google Shape;14219;p41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20" name="Google Shape;14220;p41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221" name="Google Shape;14221;p41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2" name="Google Shape;14222;p41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3" name="Google Shape;14223;p41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4" name="Google Shape;14224;p41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25" name="Google Shape;14225;p41"/>
          <p:cNvSpPr txBox="1"/>
          <p:nvPr>
            <p:ph idx="2" type="title"/>
          </p:nvPr>
        </p:nvSpPr>
        <p:spPr>
          <a:xfrm>
            <a:off x="6955575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9" name="Shape 1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0" name="Google Shape;1423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4231" name="Google Shape;14231;p42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104" l="3369" r="19344" t="5497"/>
          <a:stretch/>
        </p:blipFill>
        <p:spPr>
          <a:xfrm>
            <a:off x="720000" y="1510475"/>
            <a:ext cx="3181074" cy="22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32" name="Google Shape;14232;p42"/>
          <p:cNvSpPr txBox="1"/>
          <p:nvPr/>
        </p:nvSpPr>
        <p:spPr>
          <a:xfrm>
            <a:off x="7068600" y="144157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33" name="Google Shape;14233;p42"/>
          <p:cNvSpPr txBox="1"/>
          <p:nvPr/>
        </p:nvSpPr>
        <p:spPr>
          <a:xfrm>
            <a:off x="7068600" y="182840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Mercury is the smallest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4234" name="Google Shape;14234;p42"/>
          <p:cNvSpPr txBox="1"/>
          <p:nvPr/>
        </p:nvSpPr>
        <p:spPr>
          <a:xfrm>
            <a:off x="7068600" y="297072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35" name="Google Shape;14235;p42"/>
          <p:cNvSpPr txBox="1"/>
          <p:nvPr/>
        </p:nvSpPr>
        <p:spPr>
          <a:xfrm>
            <a:off x="7068600" y="335755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Venus has a beautiful name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4236" name="Google Shape;14236;p42"/>
          <p:cNvSpPr txBox="1"/>
          <p:nvPr/>
        </p:nvSpPr>
        <p:spPr>
          <a:xfrm>
            <a:off x="4807138" y="144157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37" name="Google Shape;14237;p42"/>
          <p:cNvSpPr txBox="1"/>
          <p:nvPr/>
        </p:nvSpPr>
        <p:spPr>
          <a:xfrm>
            <a:off x="4807138" y="182840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Neptune is the farthest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4238" name="Google Shape;14238;p42"/>
          <p:cNvSpPr txBox="1"/>
          <p:nvPr/>
        </p:nvSpPr>
        <p:spPr>
          <a:xfrm>
            <a:off x="4807138" y="297072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5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4239" name="Google Shape;14239;p42"/>
          <p:cNvSpPr txBox="1"/>
          <p:nvPr/>
        </p:nvSpPr>
        <p:spPr>
          <a:xfrm>
            <a:off x="4807138" y="335755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Jupiter is the biggest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14240" name="Google Shape;14240;p42"/>
          <p:cNvGrpSpPr/>
          <p:nvPr/>
        </p:nvGrpSpPr>
        <p:grpSpPr>
          <a:xfrm>
            <a:off x="6541862" y="1512536"/>
            <a:ext cx="346497" cy="348264"/>
            <a:chOff x="713566" y="1532748"/>
            <a:chExt cx="846768" cy="851086"/>
          </a:xfrm>
        </p:grpSpPr>
        <p:sp>
          <p:nvSpPr>
            <p:cNvPr id="14241" name="Google Shape;14241;p4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42" name="Google Shape;14242;p42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4243" name="Google Shape;14243;p42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4" name="Google Shape;14244;p42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5" name="Google Shape;14245;p42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6" name="Google Shape;14246;p42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47" name="Google Shape;14247;p42"/>
          <p:cNvGrpSpPr/>
          <p:nvPr/>
        </p:nvGrpSpPr>
        <p:grpSpPr>
          <a:xfrm>
            <a:off x="4308228" y="1512536"/>
            <a:ext cx="346497" cy="348264"/>
            <a:chOff x="713566" y="1532748"/>
            <a:chExt cx="846768" cy="851086"/>
          </a:xfrm>
        </p:grpSpPr>
        <p:sp>
          <p:nvSpPr>
            <p:cNvPr id="14248" name="Google Shape;14248;p4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49" name="Google Shape;14249;p42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4250" name="Google Shape;14250;p42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1" name="Google Shape;14251;p42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2" name="Google Shape;14252;p42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3" name="Google Shape;14253;p42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54" name="Google Shape;14254;p42"/>
          <p:cNvGrpSpPr/>
          <p:nvPr/>
        </p:nvGrpSpPr>
        <p:grpSpPr>
          <a:xfrm>
            <a:off x="6541862" y="3036993"/>
            <a:ext cx="346497" cy="348264"/>
            <a:chOff x="713566" y="1532748"/>
            <a:chExt cx="846768" cy="851086"/>
          </a:xfrm>
        </p:grpSpPr>
        <p:sp>
          <p:nvSpPr>
            <p:cNvPr id="14255" name="Google Shape;14255;p4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56" name="Google Shape;14256;p42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4257" name="Google Shape;14257;p42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8" name="Google Shape;14258;p42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9" name="Google Shape;14259;p42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0" name="Google Shape;14260;p42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61" name="Google Shape;14261;p42"/>
          <p:cNvGrpSpPr/>
          <p:nvPr/>
        </p:nvGrpSpPr>
        <p:grpSpPr>
          <a:xfrm>
            <a:off x="4308228" y="3036993"/>
            <a:ext cx="346497" cy="348264"/>
            <a:chOff x="713566" y="1532748"/>
            <a:chExt cx="846768" cy="851086"/>
          </a:xfrm>
        </p:grpSpPr>
        <p:sp>
          <p:nvSpPr>
            <p:cNvPr id="14262" name="Google Shape;14262;p4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63" name="Google Shape;14263;p42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4264" name="Google Shape;14264;p42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5" name="Google Shape;14265;p42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6" name="Google Shape;14266;p42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7" name="Google Shape;14267;p42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68" name="Google Shape;14268;p42"/>
          <p:cNvSpPr txBox="1"/>
          <p:nvPr/>
        </p:nvSpPr>
        <p:spPr>
          <a:xfrm>
            <a:off x="720000" y="4153025"/>
            <a:ext cx="77040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To modify this graph, click on it, follow the link, change the data and paste the new graph here</a:t>
            </a:r>
            <a:endParaRPr sz="12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2" name="Shape 1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3" name="Google Shape;14273;p43"/>
          <p:cNvGrpSpPr/>
          <p:nvPr/>
        </p:nvGrpSpPr>
        <p:grpSpPr>
          <a:xfrm>
            <a:off x="1836845" y="891789"/>
            <a:ext cx="5469933" cy="2817627"/>
            <a:chOff x="1783594" y="620894"/>
            <a:chExt cx="5498525" cy="2832356"/>
          </a:xfrm>
        </p:grpSpPr>
        <p:sp>
          <p:nvSpPr>
            <p:cNvPr id="14274" name="Google Shape;14274;p4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5" name="Google Shape;14275;p4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6" name="Google Shape;14276;p4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7" name="Google Shape;14277;p4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8" name="Google Shape;14278;p4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9" name="Google Shape;14279;p43"/>
          <p:cNvSpPr txBox="1"/>
          <p:nvPr>
            <p:ph type="title"/>
          </p:nvPr>
        </p:nvSpPr>
        <p:spPr>
          <a:xfrm>
            <a:off x="2348700" y="1565163"/>
            <a:ext cx="4446600" cy="169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AWESOME </a:t>
            </a:r>
            <a:r>
              <a:rPr lang="en" sz="6500">
                <a:solidFill>
                  <a:schemeClr val="accent3"/>
                </a:solidFill>
              </a:rPr>
              <a:t>WORDS</a:t>
            </a:r>
            <a:endParaRPr sz="6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3" name="Shape 1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" name="Google Shape;1428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CONCEPTS</a:t>
            </a:r>
            <a:endParaRPr/>
          </a:p>
        </p:txBody>
      </p:sp>
      <p:sp>
        <p:nvSpPr>
          <p:cNvPr id="14285" name="Google Shape;14285;p44"/>
          <p:cNvSpPr txBox="1"/>
          <p:nvPr>
            <p:ph idx="1" type="subTitle"/>
          </p:nvPr>
        </p:nvSpPr>
        <p:spPr>
          <a:xfrm>
            <a:off x="7200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286" name="Google Shape;14286;p44"/>
          <p:cNvSpPr txBox="1"/>
          <p:nvPr>
            <p:ph idx="2" type="subTitle"/>
          </p:nvPr>
        </p:nvSpPr>
        <p:spPr>
          <a:xfrm>
            <a:off x="7200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4287" name="Google Shape;14287;p44"/>
          <p:cNvSpPr txBox="1"/>
          <p:nvPr>
            <p:ph idx="3" type="subTitle"/>
          </p:nvPr>
        </p:nvSpPr>
        <p:spPr>
          <a:xfrm>
            <a:off x="35244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4288" name="Google Shape;14288;p44"/>
          <p:cNvSpPr txBox="1"/>
          <p:nvPr>
            <p:ph idx="4" type="subTitle"/>
          </p:nvPr>
        </p:nvSpPr>
        <p:spPr>
          <a:xfrm>
            <a:off x="35244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14289" name="Google Shape;14289;p44"/>
          <p:cNvSpPr txBox="1"/>
          <p:nvPr>
            <p:ph idx="5" type="subTitle"/>
          </p:nvPr>
        </p:nvSpPr>
        <p:spPr>
          <a:xfrm>
            <a:off x="6328800" y="33990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4290" name="Google Shape;14290;p44"/>
          <p:cNvSpPr txBox="1"/>
          <p:nvPr>
            <p:ph idx="6" type="subTitle"/>
          </p:nvPr>
        </p:nvSpPr>
        <p:spPr>
          <a:xfrm>
            <a:off x="6328800" y="3782250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291" name="Google Shape;14291;p44"/>
          <p:cNvSpPr txBox="1"/>
          <p:nvPr>
            <p:ph idx="7" type="subTitle"/>
          </p:nvPr>
        </p:nvSpPr>
        <p:spPr>
          <a:xfrm>
            <a:off x="7200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4292" name="Google Shape;14292;p44"/>
          <p:cNvSpPr txBox="1"/>
          <p:nvPr>
            <p:ph idx="8" type="subTitle"/>
          </p:nvPr>
        </p:nvSpPr>
        <p:spPr>
          <a:xfrm>
            <a:off x="7200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293" name="Google Shape;14293;p44"/>
          <p:cNvSpPr txBox="1"/>
          <p:nvPr>
            <p:ph idx="9" type="subTitle"/>
          </p:nvPr>
        </p:nvSpPr>
        <p:spPr>
          <a:xfrm>
            <a:off x="35244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4294" name="Google Shape;14294;p44"/>
          <p:cNvSpPr txBox="1"/>
          <p:nvPr>
            <p:ph idx="13" type="subTitle"/>
          </p:nvPr>
        </p:nvSpPr>
        <p:spPr>
          <a:xfrm>
            <a:off x="35244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4295" name="Google Shape;14295;p44"/>
          <p:cNvSpPr txBox="1"/>
          <p:nvPr>
            <p:ph idx="14" type="subTitle"/>
          </p:nvPr>
        </p:nvSpPr>
        <p:spPr>
          <a:xfrm>
            <a:off x="6328800" y="16527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296" name="Google Shape;14296;p44"/>
          <p:cNvSpPr txBox="1"/>
          <p:nvPr>
            <p:ph idx="15" type="subTitle"/>
          </p:nvPr>
        </p:nvSpPr>
        <p:spPr>
          <a:xfrm>
            <a:off x="6328800" y="2035938"/>
            <a:ext cx="2095200" cy="45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very cold place</a:t>
            </a:r>
            <a:endParaRPr/>
          </a:p>
        </p:txBody>
      </p:sp>
      <p:grpSp>
        <p:nvGrpSpPr>
          <p:cNvPr id="14297" name="Google Shape;14297;p44"/>
          <p:cNvGrpSpPr/>
          <p:nvPr/>
        </p:nvGrpSpPr>
        <p:grpSpPr>
          <a:xfrm>
            <a:off x="1538655" y="2847295"/>
            <a:ext cx="457894" cy="459583"/>
            <a:chOff x="720000" y="1540425"/>
            <a:chExt cx="833900" cy="836975"/>
          </a:xfrm>
        </p:grpSpPr>
        <p:sp>
          <p:nvSpPr>
            <p:cNvPr id="14298" name="Google Shape;14298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99" name="Google Shape;14299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00" name="Google Shape;14300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1" name="Google Shape;14301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2" name="Google Shape;14302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3" name="Google Shape;14303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04" name="Google Shape;14304;p44"/>
          <p:cNvGrpSpPr/>
          <p:nvPr/>
        </p:nvGrpSpPr>
        <p:grpSpPr>
          <a:xfrm>
            <a:off x="1538655" y="1105445"/>
            <a:ext cx="457894" cy="459583"/>
            <a:chOff x="720000" y="1540425"/>
            <a:chExt cx="833900" cy="836975"/>
          </a:xfrm>
        </p:grpSpPr>
        <p:sp>
          <p:nvSpPr>
            <p:cNvPr id="14305" name="Google Shape;14305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6" name="Google Shape;14306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07" name="Google Shape;14307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8" name="Google Shape;14308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9" name="Google Shape;14309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0" name="Google Shape;14310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11" name="Google Shape;14311;p44"/>
          <p:cNvGrpSpPr/>
          <p:nvPr/>
        </p:nvGrpSpPr>
        <p:grpSpPr>
          <a:xfrm>
            <a:off x="4343055" y="2847295"/>
            <a:ext cx="457894" cy="459583"/>
            <a:chOff x="720000" y="1540425"/>
            <a:chExt cx="833900" cy="836975"/>
          </a:xfrm>
        </p:grpSpPr>
        <p:sp>
          <p:nvSpPr>
            <p:cNvPr id="14312" name="Google Shape;14312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13" name="Google Shape;14313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14" name="Google Shape;14314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5" name="Google Shape;14315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6" name="Google Shape;14316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7" name="Google Shape;14317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18" name="Google Shape;14318;p44"/>
          <p:cNvGrpSpPr/>
          <p:nvPr/>
        </p:nvGrpSpPr>
        <p:grpSpPr>
          <a:xfrm>
            <a:off x="4343055" y="1105445"/>
            <a:ext cx="457894" cy="459583"/>
            <a:chOff x="720000" y="1540425"/>
            <a:chExt cx="833900" cy="836975"/>
          </a:xfrm>
        </p:grpSpPr>
        <p:sp>
          <p:nvSpPr>
            <p:cNvPr id="14319" name="Google Shape;14319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20" name="Google Shape;14320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21" name="Google Shape;14321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2" name="Google Shape;14322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3" name="Google Shape;14323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4" name="Google Shape;14324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25" name="Google Shape;14325;p44"/>
          <p:cNvGrpSpPr/>
          <p:nvPr/>
        </p:nvGrpSpPr>
        <p:grpSpPr>
          <a:xfrm>
            <a:off x="7147455" y="2847295"/>
            <a:ext cx="457894" cy="459583"/>
            <a:chOff x="720000" y="1540425"/>
            <a:chExt cx="833900" cy="836975"/>
          </a:xfrm>
        </p:grpSpPr>
        <p:sp>
          <p:nvSpPr>
            <p:cNvPr id="14326" name="Google Shape;14326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27" name="Google Shape;14327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28" name="Google Shape;14328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9" name="Google Shape;14329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0" name="Google Shape;14330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1" name="Google Shape;14331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32" name="Google Shape;14332;p44"/>
          <p:cNvGrpSpPr/>
          <p:nvPr/>
        </p:nvGrpSpPr>
        <p:grpSpPr>
          <a:xfrm>
            <a:off x="7147455" y="1105445"/>
            <a:ext cx="457894" cy="459583"/>
            <a:chOff x="720000" y="1540425"/>
            <a:chExt cx="833900" cy="836975"/>
          </a:xfrm>
        </p:grpSpPr>
        <p:sp>
          <p:nvSpPr>
            <p:cNvPr id="14333" name="Google Shape;14333;p44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34" name="Google Shape;14334;p44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4335" name="Google Shape;14335;p44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6" name="Google Shape;14336;p44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7" name="Google Shape;14337;p44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8" name="Google Shape;14338;p44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39" name="Google Shape;14339;p44"/>
          <p:cNvGrpSpPr/>
          <p:nvPr/>
        </p:nvGrpSpPr>
        <p:grpSpPr>
          <a:xfrm>
            <a:off x="1647394" y="1174858"/>
            <a:ext cx="240470" cy="320775"/>
            <a:chOff x="4559025" y="512425"/>
            <a:chExt cx="175975" cy="234725"/>
          </a:xfrm>
        </p:grpSpPr>
        <p:sp>
          <p:nvSpPr>
            <p:cNvPr id="14340" name="Google Shape;14340;p44"/>
            <p:cNvSpPr/>
            <p:nvPr/>
          </p:nvSpPr>
          <p:spPr>
            <a:xfrm>
              <a:off x="4617400" y="51242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1" name="Google Shape;14341;p44"/>
            <p:cNvSpPr/>
            <p:nvPr/>
          </p:nvSpPr>
          <p:spPr>
            <a:xfrm>
              <a:off x="4637000" y="5320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2" name="Google Shape;14342;p44"/>
            <p:cNvSpPr/>
            <p:nvPr/>
          </p:nvSpPr>
          <p:spPr>
            <a:xfrm>
              <a:off x="46174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AEC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3" name="Google Shape;14343;p44"/>
            <p:cNvSpPr/>
            <p:nvPr/>
          </p:nvSpPr>
          <p:spPr>
            <a:xfrm>
              <a:off x="46370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4" name="Google Shape;14344;p44"/>
            <p:cNvSpPr/>
            <p:nvPr/>
          </p:nvSpPr>
          <p:spPr>
            <a:xfrm>
              <a:off x="46566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5" name="Google Shape;14345;p44"/>
            <p:cNvSpPr/>
            <p:nvPr/>
          </p:nvSpPr>
          <p:spPr>
            <a:xfrm>
              <a:off x="46174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6" name="Google Shape;14346;p44"/>
            <p:cNvSpPr/>
            <p:nvPr/>
          </p:nvSpPr>
          <p:spPr>
            <a:xfrm>
              <a:off x="46370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7" name="Google Shape;14347;p44"/>
            <p:cNvSpPr/>
            <p:nvPr/>
          </p:nvSpPr>
          <p:spPr>
            <a:xfrm>
              <a:off x="46566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8" name="Google Shape;14348;p44"/>
            <p:cNvSpPr/>
            <p:nvPr/>
          </p:nvSpPr>
          <p:spPr>
            <a:xfrm>
              <a:off x="4598200" y="5907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9" name="Google Shape;14349;p44"/>
            <p:cNvSpPr/>
            <p:nvPr/>
          </p:nvSpPr>
          <p:spPr>
            <a:xfrm>
              <a:off x="46174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0" name="Google Shape;14350;p44"/>
            <p:cNvSpPr/>
            <p:nvPr/>
          </p:nvSpPr>
          <p:spPr>
            <a:xfrm>
              <a:off x="46370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1" name="Google Shape;14351;p44"/>
            <p:cNvSpPr/>
            <p:nvPr/>
          </p:nvSpPr>
          <p:spPr>
            <a:xfrm>
              <a:off x="46566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2" name="Google Shape;14352;p44"/>
            <p:cNvSpPr/>
            <p:nvPr/>
          </p:nvSpPr>
          <p:spPr>
            <a:xfrm>
              <a:off x="4676200" y="5907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3" name="Google Shape;14353;p44"/>
            <p:cNvSpPr/>
            <p:nvPr/>
          </p:nvSpPr>
          <p:spPr>
            <a:xfrm>
              <a:off x="4578625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4" name="Google Shape;14354;p44"/>
            <p:cNvSpPr/>
            <p:nvPr/>
          </p:nvSpPr>
          <p:spPr>
            <a:xfrm>
              <a:off x="4598200" y="6099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5" name="Google Shape;14355;p44"/>
            <p:cNvSpPr/>
            <p:nvPr/>
          </p:nvSpPr>
          <p:spPr>
            <a:xfrm>
              <a:off x="46174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6" name="Google Shape;14356;p44"/>
            <p:cNvSpPr/>
            <p:nvPr/>
          </p:nvSpPr>
          <p:spPr>
            <a:xfrm>
              <a:off x="46370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7" name="Google Shape;14357;p44"/>
            <p:cNvSpPr/>
            <p:nvPr/>
          </p:nvSpPr>
          <p:spPr>
            <a:xfrm>
              <a:off x="46566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8" name="Google Shape;14358;p44"/>
            <p:cNvSpPr/>
            <p:nvPr/>
          </p:nvSpPr>
          <p:spPr>
            <a:xfrm>
              <a:off x="4676200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9" name="Google Shape;14359;p44"/>
            <p:cNvSpPr/>
            <p:nvPr/>
          </p:nvSpPr>
          <p:spPr>
            <a:xfrm>
              <a:off x="4695775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0" name="Google Shape;14360;p44"/>
            <p:cNvSpPr/>
            <p:nvPr/>
          </p:nvSpPr>
          <p:spPr>
            <a:xfrm>
              <a:off x="455902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1" name="Google Shape;14361;p44"/>
            <p:cNvSpPr/>
            <p:nvPr/>
          </p:nvSpPr>
          <p:spPr>
            <a:xfrm>
              <a:off x="4578625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2" name="Google Shape;14362;p44"/>
            <p:cNvSpPr/>
            <p:nvPr/>
          </p:nvSpPr>
          <p:spPr>
            <a:xfrm>
              <a:off x="4598200" y="6295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3" name="Google Shape;14363;p44"/>
            <p:cNvSpPr/>
            <p:nvPr/>
          </p:nvSpPr>
          <p:spPr>
            <a:xfrm>
              <a:off x="46174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4" name="Google Shape;14364;p44"/>
            <p:cNvSpPr/>
            <p:nvPr/>
          </p:nvSpPr>
          <p:spPr>
            <a:xfrm>
              <a:off x="46370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5" name="Google Shape;14365;p44"/>
            <p:cNvSpPr/>
            <p:nvPr/>
          </p:nvSpPr>
          <p:spPr>
            <a:xfrm>
              <a:off x="46566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6" name="Google Shape;14366;p44"/>
            <p:cNvSpPr/>
            <p:nvPr/>
          </p:nvSpPr>
          <p:spPr>
            <a:xfrm>
              <a:off x="4676200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7" name="Google Shape;14367;p44"/>
            <p:cNvSpPr/>
            <p:nvPr/>
          </p:nvSpPr>
          <p:spPr>
            <a:xfrm>
              <a:off x="46957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8" name="Google Shape;14368;p44"/>
            <p:cNvSpPr/>
            <p:nvPr/>
          </p:nvSpPr>
          <p:spPr>
            <a:xfrm>
              <a:off x="47153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9" name="Google Shape;14369;p44"/>
            <p:cNvSpPr/>
            <p:nvPr/>
          </p:nvSpPr>
          <p:spPr>
            <a:xfrm>
              <a:off x="455902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0" name="Google Shape;14370;p44"/>
            <p:cNvSpPr/>
            <p:nvPr/>
          </p:nvSpPr>
          <p:spPr>
            <a:xfrm>
              <a:off x="4578625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1" name="Google Shape;14371;p44"/>
            <p:cNvSpPr/>
            <p:nvPr/>
          </p:nvSpPr>
          <p:spPr>
            <a:xfrm>
              <a:off x="4598200" y="6491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2" name="Google Shape;14372;p44"/>
            <p:cNvSpPr/>
            <p:nvPr/>
          </p:nvSpPr>
          <p:spPr>
            <a:xfrm>
              <a:off x="46174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3" name="Google Shape;14373;p44"/>
            <p:cNvSpPr/>
            <p:nvPr/>
          </p:nvSpPr>
          <p:spPr>
            <a:xfrm>
              <a:off x="46370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4" name="Google Shape;14374;p44"/>
            <p:cNvSpPr/>
            <p:nvPr/>
          </p:nvSpPr>
          <p:spPr>
            <a:xfrm>
              <a:off x="46566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5" name="Google Shape;14375;p44"/>
            <p:cNvSpPr/>
            <p:nvPr/>
          </p:nvSpPr>
          <p:spPr>
            <a:xfrm>
              <a:off x="4676200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6" name="Google Shape;14376;p44"/>
            <p:cNvSpPr/>
            <p:nvPr/>
          </p:nvSpPr>
          <p:spPr>
            <a:xfrm>
              <a:off x="46957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7" name="Google Shape;14377;p44"/>
            <p:cNvSpPr/>
            <p:nvPr/>
          </p:nvSpPr>
          <p:spPr>
            <a:xfrm>
              <a:off x="47153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8" name="Google Shape;14378;p44"/>
            <p:cNvSpPr/>
            <p:nvPr/>
          </p:nvSpPr>
          <p:spPr>
            <a:xfrm>
              <a:off x="455902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9" name="Google Shape;14379;p44"/>
            <p:cNvSpPr/>
            <p:nvPr/>
          </p:nvSpPr>
          <p:spPr>
            <a:xfrm>
              <a:off x="4578625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0" name="Google Shape;14380;p44"/>
            <p:cNvSpPr/>
            <p:nvPr/>
          </p:nvSpPr>
          <p:spPr>
            <a:xfrm>
              <a:off x="4598200" y="668775"/>
              <a:ext cx="19225" cy="19600"/>
            </a:xfrm>
            <a:custGeom>
              <a:rect b="b" l="l" r="r" t="t"/>
              <a:pathLst>
                <a:path extrusionOk="0" h="784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1" name="Google Shape;14381;p44"/>
            <p:cNvSpPr/>
            <p:nvPr/>
          </p:nvSpPr>
          <p:spPr>
            <a:xfrm>
              <a:off x="46174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2" name="Google Shape;14382;p44"/>
            <p:cNvSpPr/>
            <p:nvPr/>
          </p:nvSpPr>
          <p:spPr>
            <a:xfrm>
              <a:off x="46370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3" name="Google Shape;14383;p44"/>
            <p:cNvSpPr/>
            <p:nvPr/>
          </p:nvSpPr>
          <p:spPr>
            <a:xfrm>
              <a:off x="46566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4" name="Google Shape;14384;p44"/>
            <p:cNvSpPr/>
            <p:nvPr/>
          </p:nvSpPr>
          <p:spPr>
            <a:xfrm>
              <a:off x="4676200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5" name="Google Shape;14385;p44"/>
            <p:cNvSpPr/>
            <p:nvPr/>
          </p:nvSpPr>
          <p:spPr>
            <a:xfrm>
              <a:off x="46957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6" name="Google Shape;14386;p44"/>
            <p:cNvSpPr/>
            <p:nvPr/>
          </p:nvSpPr>
          <p:spPr>
            <a:xfrm>
              <a:off x="47153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7" name="Google Shape;14387;p44"/>
            <p:cNvSpPr/>
            <p:nvPr/>
          </p:nvSpPr>
          <p:spPr>
            <a:xfrm>
              <a:off x="4578625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8" name="Google Shape;14388;p44"/>
            <p:cNvSpPr/>
            <p:nvPr/>
          </p:nvSpPr>
          <p:spPr>
            <a:xfrm>
              <a:off x="4598200" y="6883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9" name="Google Shape;14389;p44"/>
            <p:cNvSpPr/>
            <p:nvPr/>
          </p:nvSpPr>
          <p:spPr>
            <a:xfrm>
              <a:off x="46174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0" name="Google Shape;14390;p44"/>
            <p:cNvSpPr/>
            <p:nvPr/>
          </p:nvSpPr>
          <p:spPr>
            <a:xfrm>
              <a:off x="46370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1" name="Google Shape;14391;p44"/>
            <p:cNvSpPr/>
            <p:nvPr/>
          </p:nvSpPr>
          <p:spPr>
            <a:xfrm>
              <a:off x="46566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2" name="Google Shape;14392;p44"/>
            <p:cNvSpPr/>
            <p:nvPr/>
          </p:nvSpPr>
          <p:spPr>
            <a:xfrm>
              <a:off x="4676200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3" name="Google Shape;14393;p44"/>
            <p:cNvSpPr/>
            <p:nvPr/>
          </p:nvSpPr>
          <p:spPr>
            <a:xfrm>
              <a:off x="4695775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4" name="Google Shape;14394;p44"/>
            <p:cNvSpPr/>
            <p:nvPr/>
          </p:nvSpPr>
          <p:spPr>
            <a:xfrm>
              <a:off x="4598200" y="7079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5" name="Google Shape;14395;p44"/>
            <p:cNvSpPr/>
            <p:nvPr/>
          </p:nvSpPr>
          <p:spPr>
            <a:xfrm>
              <a:off x="46174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6" name="Google Shape;14396;p44"/>
            <p:cNvSpPr/>
            <p:nvPr/>
          </p:nvSpPr>
          <p:spPr>
            <a:xfrm>
              <a:off x="46370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7" name="Google Shape;14397;p44"/>
            <p:cNvSpPr/>
            <p:nvPr/>
          </p:nvSpPr>
          <p:spPr>
            <a:xfrm>
              <a:off x="46566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8" name="Google Shape;14398;p44"/>
            <p:cNvSpPr/>
            <p:nvPr/>
          </p:nvSpPr>
          <p:spPr>
            <a:xfrm>
              <a:off x="4676200" y="7079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9" name="Google Shape;14399;p44"/>
            <p:cNvSpPr/>
            <p:nvPr/>
          </p:nvSpPr>
          <p:spPr>
            <a:xfrm>
              <a:off x="46174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0" name="Google Shape;14400;p44"/>
            <p:cNvSpPr/>
            <p:nvPr/>
          </p:nvSpPr>
          <p:spPr>
            <a:xfrm>
              <a:off x="46370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1" name="Google Shape;14401;p44"/>
            <p:cNvSpPr/>
            <p:nvPr/>
          </p:nvSpPr>
          <p:spPr>
            <a:xfrm>
              <a:off x="46566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2" name="Google Shape;14402;p44"/>
          <p:cNvGrpSpPr/>
          <p:nvPr/>
        </p:nvGrpSpPr>
        <p:grpSpPr>
          <a:xfrm>
            <a:off x="4411579" y="1174784"/>
            <a:ext cx="320832" cy="320770"/>
            <a:chOff x="5373300" y="2439975"/>
            <a:chExt cx="188525" cy="188500"/>
          </a:xfrm>
        </p:grpSpPr>
        <p:sp>
          <p:nvSpPr>
            <p:cNvPr id="14403" name="Google Shape;14403;p44"/>
            <p:cNvSpPr/>
            <p:nvPr/>
          </p:nvSpPr>
          <p:spPr>
            <a:xfrm>
              <a:off x="5486150" y="2439975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4" name="Google Shape;14404;p44"/>
            <p:cNvSpPr/>
            <p:nvPr/>
          </p:nvSpPr>
          <p:spPr>
            <a:xfrm>
              <a:off x="5448550" y="2439975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5" name="Google Shape;14405;p44"/>
            <p:cNvSpPr/>
            <p:nvPr/>
          </p:nvSpPr>
          <p:spPr>
            <a:xfrm>
              <a:off x="5410925" y="2439975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6" name="Google Shape;14406;p44"/>
            <p:cNvSpPr/>
            <p:nvPr/>
          </p:nvSpPr>
          <p:spPr>
            <a:xfrm>
              <a:off x="552417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7" name="Google Shape;14407;p44"/>
            <p:cNvSpPr/>
            <p:nvPr/>
          </p:nvSpPr>
          <p:spPr>
            <a:xfrm>
              <a:off x="5486150" y="2477575"/>
              <a:ext cx="38050" cy="38050"/>
            </a:xfrm>
            <a:custGeom>
              <a:rect b="b" l="l" r="r" t="t"/>
              <a:pathLst>
                <a:path extrusionOk="0" h="1522" w="1522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8" name="Google Shape;14408;p44"/>
            <p:cNvSpPr/>
            <p:nvPr/>
          </p:nvSpPr>
          <p:spPr>
            <a:xfrm>
              <a:off x="5448550" y="2477575"/>
              <a:ext cx="37625" cy="38050"/>
            </a:xfrm>
            <a:custGeom>
              <a:rect b="b" l="l" r="r" t="t"/>
              <a:pathLst>
                <a:path extrusionOk="0" h="1522" w="1505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9" name="Google Shape;14409;p44"/>
            <p:cNvSpPr/>
            <p:nvPr/>
          </p:nvSpPr>
          <p:spPr>
            <a:xfrm>
              <a:off x="541092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0" name="Google Shape;14410;p44"/>
            <p:cNvSpPr/>
            <p:nvPr/>
          </p:nvSpPr>
          <p:spPr>
            <a:xfrm>
              <a:off x="5373300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1" name="Google Shape;14411;p44"/>
            <p:cNvSpPr/>
            <p:nvPr/>
          </p:nvSpPr>
          <p:spPr>
            <a:xfrm>
              <a:off x="552417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2" name="Google Shape;14412;p44"/>
            <p:cNvSpPr/>
            <p:nvPr/>
          </p:nvSpPr>
          <p:spPr>
            <a:xfrm>
              <a:off x="5486150" y="2515600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3" name="Google Shape;14413;p44"/>
            <p:cNvSpPr/>
            <p:nvPr/>
          </p:nvSpPr>
          <p:spPr>
            <a:xfrm>
              <a:off x="5448550" y="2515600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4" name="Google Shape;14414;p44"/>
            <p:cNvSpPr/>
            <p:nvPr/>
          </p:nvSpPr>
          <p:spPr>
            <a:xfrm>
              <a:off x="541092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5" name="Google Shape;14415;p44"/>
            <p:cNvSpPr/>
            <p:nvPr/>
          </p:nvSpPr>
          <p:spPr>
            <a:xfrm>
              <a:off x="5373300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6" name="Google Shape;14416;p44"/>
            <p:cNvSpPr/>
            <p:nvPr/>
          </p:nvSpPr>
          <p:spPr>
            <a:xfrm>
              <a:off x="552417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7" name="Google Shape;14417;p44"/>
            <p:cNvSpPr/>
            <p:nvPr/>
          </p:nvSpPr>
          <p:spPr>
            <a:xfrm>
              <a:off x="5486150" y="2553200"/>
              <a:ext cx="38050" cy="37650"/>
            </a:xfrm>
            <a:custGeom>
              <a:rect b="b" l="l" r="r" t="t"/>
              <a:pathLst>
                <a:path extrusionOk="0" h="1506" w="1522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8" name="Google Shape;14418;p44"/>
            <p:cNvSpPr/>
            <p:nvPr/>
          </p:nvSpPr>
          <p:spPr>
            <a:xfrm>
              <a:off x="5448550" y="2553200"/>
              <a:ext cx="37625" cy="37650"/>
            </a:xfrm>
            <a:custGeom>
              <a:rect b="b" l="l" r="r" t="t"/>
              <a:pathLst>
                <a:path extrusionOk="0" h="1506" w="1505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9" name="Google Shape;14419;p44"/>
            <p:cNvSpPr/>
            <p:nvPr/>
          </p:nvSpPr>
          <p:spPr>
            <a:xfrm>
              <a:off x="541092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0" name="Google Shape;14420;p44"/>
            <p:cNvSpPr/>
            <p:nvPr/>
          </p:nvSpPr>
          <p:spPr>
            <a:xfrm>
              <a:off x="5373300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1" name="Google Shape;14421;p44"/>
            <p:cNvSpPr/>
            <p:nvPr/>
          </p:nvSpPr>
          <p:spPr>
            <a:xfrm>
              <a:off x="5486150" y="2590825"/>
              <a:ext cx="38050" cy="18825"/>
            </a:xfrm>
            <a:custGeom>
              <a:rect b="b" l="l" r="r" t="t"/>
              <a:pathLst>
                <a:path extrusionOk="0" h="753" w="1522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2" name="Google Shape;14422;p44"/>
            <p:cNvSpPr/>
            <p:nvPr/>
          </p:nvSpPr>
          <p:spPr>
            <a:xfrm>
              <a:off x="5448550" y="2590825"/>
              <a:ext cx="37625" cy="18825"/>
            </a:xfrm>
            <a:custGeom>
              <a:rect b="b" l="l" r="r" t="t"/>
              <a:pathLst>
                <a:path extrusionOk="0" h="753" w="1505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3" name="Google Shape;14423;p44"/>
            <p:cNvSpPr/>
            <p:nvPr/>
          </p:nvSpPr>
          <p:spPr>
            <a:xfrm>
              <a:off x="5410925" y="2590825"/>
              <a:ext cx="37650" cy="18825"/>
            </a:xfrm>
            <a:custGeom>
              <a:rect b="b" l="l" r="r" t="t"/>
              <a:pathLst>
                <a:path extrusionOk="0" h="753" w="1506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4" name="Google Shape;14424;p44"/>
            <p:cNvSpPr/>
            <p:nvPr/>
          </p:nvSpPr>
          <p:spPr>
            <a:xfrm>
              <a:off x="5461075" y="25657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5" name="Google Shape;14425;p44"/>
            <p:cNvSpPr/>
            <p:nvPr/>
          </p:nvSpPr>
          <p:spPr>
            <a:xfrm>
              <a:off x="5473625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6" name="Google Shape;14426;p44"/>
            <p:cNvSpPr/>
            <p:nvPr/>
          </p:nvSpPr>
          <p:spPr>
            <a:xfrm>
              <a:off x="5448550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7" name="Google Shape;14427;p44"/>
            <p:cNvSpPr/>
            <p:nvPr/>
          </p:nvSpPr>
          <p:spPr>
            <a:xfrm>
              <a:off x="5504975" y="2609625"/>
              <a:ext cx="19225" cy="18850"/>
            </a:xfrm>
            <a:custGeom>
              <a:rect b="b" l="l" r="r" t="t"/>
              <a:pathLst>
                <a:path extrusionOk="0" h="754" w="769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8" name="Google Shape;14428;p44"/>
            <p:cNvSpPr/>
            <p:nvPr/>
          </p:nvSpPr>
          <p:spPr>
            <a:xfrm>
              <a:off x="54736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9" name="Google Shape;14429;p44"/>
            <p:cNvSpPr/>
            <p:nvPr/>
          </p:nvSpPr>
          <p:spPr>
            <a:xfrm>
              <a:off x="544227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0" name="Google Shape;14430;p44"/>
            <p:cNvSpPr/>
            <p:nvPr/>
          </p:nvSpPr>
          <p:spPr>
            <a:xfrm>
              <a:off x="54109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1" name="Google Shape;14431;p44"/>
          <p:cNvGrpSpPr/>
          <p:nvPr/>
        </p:nvGrpSpPr>
        <p:grpSpPr>
          <a:xfrm>
            <a:off x="4411582" y="2916532"/>
            <a:ext cx="320832" cy="321326"/>
            <a:chOff x="2130300" y="2621000"/>
            <a:chExt cx="259825" cy="260225"/>
          </a:xfrm>
        </p:grpSpPr>
        <p:sp>
          <p:nvSpPr>
            <p:cNvPr id="14432" name="Google Shape;14432;p44"/>
            <p:cNvSpPr/>
            <p:nvPr/>
          </p:nvSpPr>
          <p:spPr>
            <a:xfrm>
              <a:off x="2325050" y="26429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3" name="Google Shape;14433;p44"/>
            <p:cNvSpPr/>
            <p:nvPr/>
          </p:nvSpPr>
          <p:spPr>
            <a:xfrm>
              <a:off x="2281925" y="26645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4" name="Google Shape;14434;p44"/>
            <p:cNvSpPr/>
            <p:nvPr/>
          </p:nvSpPr>
          <p:spPr>
            <a:xfrm>
              <a:off x="2195325" y="26860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5" name="Google Shape;14435;p44"/>
            <p:cNvSpPr/>
            <p:nvPr/>
          </p:nvSpPr>
          <p:spPr>
            <a:xfrm>
              <a:off x="2216900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6" name="Google Shape;14436;p44"/>
            <p:cNvSpPr/>
            <p:nvPr/>
          </p:nvSpPr>
          <p:spPr>
            <a:xfrm>
              <a:off x="2238450" y="26645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7" name="Google Shape;14437;p44"/>
            <p:cNvSpPr/>
            <p:nvPr/>
          </p:nvSpPr>
          <p:spPr>
            <a:xfrm>
              <a:off x="2260375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8" name="Google Shape;14438;p44"/>
            <p:cNvSpPr/>
            <p:nvPr/>
          </p:nvSpPr>
          <p:spPr>
            <a:xfrm>
              <a:off x="2303500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9" name="Google Shape;14439;p44"/>
            <p:cNvSpPr/>
            <p:nvPr/>
          </p:nvSpPr>
          <p:spPr>
            <a:xfrm>
              <a:off x="2173400" y="270760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0" name="Google Shape;14440;p44"/>
            <p:cNvSpPr/>
            <p:nvPr/>
          </p:nvSpPr>
          <p:spPr>
            <a:xfrm>
              <a:off x="2325050" y="26645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1" name="Google Shape;14441;p44"/>
            <p:cNvSpPr/>
            <p:nvPr/>
          </p:nvSpPr>
          <p:spPr>
            <a:xfrm>
              <a:off x="2325050" y="26860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2" name="Google Shape;14442;p44"/>
            <p:cNvSpPr/>
            <p:nvPr/>
          </p:nvSpPr>
          <p:spPr>
            <a:xfrm>
              <a:off x="2303500" y="27076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3" name="Google Shape;14443;p44"/>
            <p:cNvSpPr/>
            <p:nvPr/>
          </p:nvSpPr>
          <p:spPr>
            <a:xfrm>
              <a:off x="2325050" y="270760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4" name="Google Shape;14444;p44"/>
            <p:cNvSpPr/>
            <p:nvPr/>
          </p:nvSpPr>
          <p:spPr>
            <a:xfrm>
              <a:off x="2303500" y="27295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5" name="Google Shape;14445;p44"/>
            <p:cNvSpPr/>
            <p:nvPr/>
          </p:nvSpPr>
          <p:spPr>
            <a:xfrm>
              <a:off x="23035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6" name="Google Shape;14446;p44"/>
            <p:cNvSpPr/>
            <p:nvPr/>
          </p:nvSpPr>
          <p:spPr>
            <a:xfrm>
              <a:off x="2346975" y="26429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7" name="Google Shape;14447;p44"/>
            <p:cNvSpPr/>
            <p:nvPr/>
          </p:nvSpPr>
          <p:spPr>
            <a:xfrm>
              <a:off x="2346975" y="262100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8" name="Google Shape;14448;p44"/>
            <p:cNvSpPr/>
            <p:nvPr/>
          </p:nvSpPr>
          <p:spPr>
            <a:xfrm>
              <a:off x="2368550" y="26429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9" name="Google Shape;14449;p44"/>
            <p:cNvSpPr/>
            <p:nvPr/>
          </p:nvSpPr>
          <p:spPr>
            <a:xfrm>
              <a:off x="2368550" y="26210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0" name="Google Shape;14450;p44"/>
            <p:cNvSpPr/>
            <p:nvPr/>
          </p:nvSpPr>
          <p:spPr>
            <a:xfrm>
              <a:off x="2281925" y="27726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1" name="Google Shape;14451;p44"/>
            <p:cNvSpPr/>
            <p:nvPr/>
          </p:nvSpPr>
          <p:spPr>
            <a:xfrm>
              <a:off x="23035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2" name="Google Shape;14452;p44"/>
            <p:cNvSpPr/>
            <p:nvPr/>
          </p:nvSpPr>
          <p:spPr>
            <a:xfrm>
              <a:off x="2325050" y="27726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3" name="Google Shape;14453;p44"/>
            <p:cNvSpPr/>
            <p:nvPr/>
          </p:nvSpPr>
          <p:spPr>
            <a:xfrm>
              <a:off x="2260375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4" name="Google Shape;14454;p44"/>
            <p:cNvSpPr/>
            <p:nvPr/>
          </p:nvSpPr>
          <p:spPr>
            <a:xfrm>
              <a:off x="228192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5" name="Google Shape;14455;p44"/>
            <p:cNvSpPr/>
            <p:nvPr/>
          </p:nvSpPr>
          <p:spPr>
            <a:xfrm>
              <a:off x="23035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6" name="Google Shape;14456;p44"/>
            <p:cNvSpPr/>
            <p:nvPr/>
          </p:nvSpPr>
          <p:spPr>
            <a:xfrm>
              <a:off x="2325050" y="27946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7" name="Google Shape;14457;p44"/>
            <p:cNvSpPr/>
            <p:nvPr/>
          </p:nvSpPr>
          <p:spPr>
            <a:xfrm>
              <a:off x="2260375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8" name="Google Shape;14458;p44"/>
            <p:cNvSpPr/>
            <p:nvPr/>
          </p:nvSpPr>
          <p:spPr>
            <a:xfrm>
              <a:off x="228192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9" name="Google Shape;14459;p44"/>
            <p:cNvSpPr/>
            <p:nvPr/>
          </p:nvSpPr>
          <p:spPr>
            <a:xfrm>
              <a:off x="2303500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0" name="Google Shape;14460;p44"/>
            <p:cNvSpPr/>
            <p:nvPr/>
          </p:nvSpPr>
          <p:spPr>
            <a:xfrm>
              <a:off x="2325050" y="28161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1" name="Google Shape;14461;p44"/>
            <p:cNvSpPr/>
            <p:nvPr/>
          </p:nvSpPr>
          <p:spPr>
            <a:xfrm>
              <a:off x="2260375" y="28377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2" name="Google Shape;14462;p44"/>
            <p:cNvSpPr/>
            <p:nvPr/>
          </p:nvSpPr>
          <p:spPr>
            <a:xfrm>
              <a:off x="2281925" y="28377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3" name="Google Shape;14463;p44"/>
            <p:cNvSpPr/>
            <p:nvPr/>
          </p:nvSpPr>
          <p:spPr>
            <a:xfrm>
              <a:off x="2303500" y="28377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4" name="Google Shape;14464;p44"/>
            <p:cNvSpPr/>
            <p:nvPr/>
          </p:nvSpPr>
          <p:spPr>
            <a:xfrm>
              <a:off x="2325050" y="28377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5" name="Google Shape;14465;p44"/>
            <p:cNvSpPr/>
            <p:nvPr/>
          </p:nvSpPr>
          <p:spPr>
            <a:xfrm>
              <a:off x="2281925" y="28592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6" name="Google Shape;14466;p44"/>
            <p:cNvSpPr/>
            <p:nvPr/>
          </p:nvSpPr>
          <p:spPr>
            <a:xfrm>
              <a:off x="2303500" y="28592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7" name="Google Shape;14467;p44"/>
            <p:cNvSpPr/>
            <p:nvPr/>
          </p:nvSpPr>
          <p:spPr>
            <a:xfrm>
              <a:off x="2325050" y="28592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8" name="Google Shape;14468;p44"/>
            <p:cNvSpPr/>
            <p:nvPr/>
          </p:nvSpPr>
          <p:spPr>
            <a:xfrm>
              <a:off x="234697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9" name="Google Shape;14469;p44"/>
            <p:cNvSpPr/>
            <p:nvPr/>
          </p:nvSpPr>
          <p:spPr>
            <a:xfrm>
              <a:off x="234697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0" name="Google Shape;14470;p44"/>
            <p:cNvSpPr/>
            <p:nvPr/>
          </p:nvSpPr>
          <p:spPr>
            <a:xfrm>
              <a:off x="2346975" y="28377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1" name="Google Shape;14471;p44"/>
            <p:cNvSpPr/>
            <p:nvPr/>
          </p:nvSpPr>
          <p:spPr>
            <a:xfrm>
              <a:off x="2151850" y="27295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2" name="Google Shape;14472;p44"/>
            <p:cNvSpPr/>
            <p:nvPr/>
          </p:nvSpPr>
          <p:spPr>
            <a:xfrm>
              <a:off x="2173400" y="27295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3" name="Google Shape;14473;p44"/>
            <p:cNvSpPr/>
            <p:nvPr/>
          </p:nvSpPr>
          <p:spPr>
            <a:xfrm>
              <a:off x="2195325" y="27295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4" name="Google Shape;14474;p44"/>
            <p:cNvSpPr/>
            <p:nvPr/>
          </p:nvSpPr>
          <p:spPr>
            <a:xfrm>
              <a:off x="21303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5" name="Google Shape;14475;p44"/>
            <p:cNvSpPr/>
            <p:nvPr/>
          </p:nvSpPr>
          <p:spPr>
            <a:xfrm>
              <a:off x="215185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6" name="Google Shape;14476;p44"/>
            <p:cNvSpPr/>
            <p:nvPr/>
          </p:nvSpPr>
          <p:spPr>
            <a:xfrm>
              <a:off x="2173400" y="27511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7" name="Google Shape;14477;p44"/>
            <p:cNvSpPr/>
            <p:nvPr/>
          </p:nvSpPr>
          <p:spPr>
            <a:xfrm>
              <a:off x="2195325" y="27511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8" name="Google Shape;14478;p44"/>
            <p:cNvSpPr/>
            <p:nvPr/>
          </p:nvSpPr>
          <p:spPr>
            <a:xfrm>
              <a:off x="21303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9" name="Google Shape;14479;p44"/>
            <p:cNvSpPr/>
            <p:nvPr/>
          </p:nvSpPr>
          <p:spPr>
            <a:xfrm>
              <a:off x="215185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0" name="Google Shape;14480;p44"/>
            <p:cNvSpPr/>
            <p:nvPr/>
          </p:nvSpPr>
          <p:spPr>
            <a:xfrm>
              <a:off x="2173400" y="27726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1" name="Google Shape;14481;p44"/>
            <p:cNvSpPr/>
            <p:nvPr/>
          </p:nvSpPr>
          <p:spPr>
            <a:xfrm>
              <a:off x="2195325" y="27726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2" name="Google Shape;14482;p44"/>
            <p:cNvSpPr/>
            <p:nvPr/>
          </p:nvSpPr>
          <p:spPr>
            <a:xfrm>
              <a:off x="21303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3" name="Google Shape;14483;p44"/>
            <p:cNvSpPr/>
            <p:nvPr/>
          </p:nvSpPr>
          <p:spPr>
            <a:xfrm>
              <a:off x="215185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4" name="Google Shape;14484;p44"/>
            <p:cNvSpPr/>
            <p:nvPr/>
          </p:nvSpPr>
          <p:spPr>
            <a:xfrm>
              <a:off x="2173400" y="27946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5" name="Google Shape;14485;p44"/>
            <p:cNvSpPr/>
            <p:nvPr/>
          </p:nvSpPr>
          <p:spPr>
            <a:xfrm>
              <a:off x="219532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6" name="Google Shape;14486;p44"/>
            <p:cNvSpPr/>
            <p:nvPr/>
          </p:nvSpPr>
          <p:spPr>
            <a:xfrm>
              <a:off x="2151850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7" name="Google Shape;14487;p44"/>
            <p:cNvSpPr/>
            <p:nvPr/>
          </p:nvSpPr>
          <p:spPr>
            <a:xfrm>
              <a:off x="2173400" y="28161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8" name="Google Shape;14488;p44"/>
            <p:cNvSpPr/>
            <p:nvPr/>
          </p:nvSpPr>
          <p:spPr>
            <a:xfrm>
              <a:off x="219532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9" name="Google Shape;14489;p44"/>
            <p:cNvSpPr/>
            <p:nvPr/>
          </p:nvSpPr>
          <p:spPr>
            <a:xfrm>
              <a:off x="22169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0" name="Google Shape;14490;p44"/>
            <p:cNvSpPr/>
            <p:nvPr/>
          </p:nvSpPr>
          <p:spPr>
            <a:xfrm>
              <a:off x="22169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1" name="Google Shape;14491;p44"/>
            <p:cNvSpPr/>
            <p:nvPr/>
          </p:nvSpPr>
          <p:spPr>
            <a:xfrm>
              <a:off x="22169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2" name="Google Shape;14492;p44"/>
          <p:cNvGrpSpPr/>
          <p:nvPr/>
        </p:nvGrpSpPr>
        <p:grpSpPr>
          <a:xfrm>
            <a:off x="7238395" y="1174978"/>
            <a:ext cx="276001" cy="321333"/>
            <a:chOff x="5373300" y="2746000"/>
            <a:chExt cx="188525" cy="219475"/>
          </a:xfrm>
        </p:grpSpPr>
        <p:sp>
          <p:nvSpPr>
            <p:cNvPr id="14493" name="Google Shape;14493;p44"/>
            <p:cNvSpPr/>
            <p:nvPr/>
          </p:nvSpPr>
          <p:spPr>
            <a:xfrm>
              <a:off x="54673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4" name="Google Shape;14494;p44"/>
            <p:cNvSpPr/>
            <p:nvPr/>
          </p:nvSpPr>
          <p:spPr>
            <a:xfrm>
              <a:off x="5498700" y="27460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5" name="Google Shape;14495;p44"/>
            <p:cNvSpPr/>
            <p:nvPr/>
          </p:nvSpPr>
          <p:spPr>
            <a:xfrm>
              <a:off x="543600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6" name="Google Shape;14496;p44"/>
            <p:cNvSpPr/>
            <p:nvPr/>
          </p:nvSpPr>
          <p:spPr>
            <a:xfrm>
              <a:off x="54046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7" name="Google Shape;14497;p44"/>
            <p:cNvSpPr/>
            <p:nvPr/>
          </p:nvSpPr>
          <p:spPr>
            <a:xfrm>
              <a:off x="546735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8" name="Google Shape;14498;p44"/>
            <p:cNvSpPr/>
            <p:nvPr/>
          </p:nvSpPr>
          <p:spPr>
            <a:xfrm>
              <a:off x="543600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9" name="Google Shape;14499;p44"/>
            <p:cNvSpPr/>
            <p:nvPr/>
          </p:nvSpPr>
          <p:spPr>
            <a:xfrm>
              <a:off x="5498700" y="28087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0" name="Google Shape;14500;p44"/>
            <p:cNvSpPr/>
            <p:nvPr/>
          </p:nvSpPr>
          <p:spPr>
            <a:xfrm>
              <a:off x="54673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1" name="Google Shape;14501;p44"/>
            <p:cNvSpPr/>
            <p:nvPr/>
          </p:nvSpPr>
          <p:spPr>
            <a:xfrm>
              <a:off x="543600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2" name="Google Shape;14502;p44"/>
            <p:cNvSpPr/>
            <p:nvPr/>
          </p:nvSpPr>
          <p:spPr>
            <a:xfrm>
              <a:off x="54046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3" name="Google Shape;14503;p44"/>
            <p:cNvSpPr/>
            <p:nvPr/>
          </p:nvSpPr>
          <p:spPr>
            <a:xfrm>
              <a:off x="55304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4" name="Google Shape;14504;p44"/>
            <p:cNvSpPr/>
            <p:nvPr/>
          </p:nvSpPr>
          <p:spPr>
            <a:xfrm>
              <a:off x="5498700" y="28400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5" name="Google Shape;14505;p44"/>
            <p:cNvSpPr/>
            <p:nvPr/>
          </p:nvSpPr>
          <p:spPr>
            <a:xfrm>
              <a:off x="54673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6" name="Google Shape;14506;p44"/>
            <p:cNvSpPr/>
            <p:nvPr/>
          </p:nvSpPr>
          <p:spPr>
            <a:xfrm>
              <a:off x="54360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7" name="Google Shape;14507;p44"/>
            <p:cNvSpPr/>
            <p:nvPr/>
          </p:nvSpPr>
          <p:spPr>
            <a:xfrm>
              <a:off x="54046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8" name="Google Shape;14508;p44"/>
            <p:cNvSpPr/>
            <p:nvPr/>
          </p:nvSpPr>
          <p:spPr>
            <a:xfrm>
              <a:off x="53733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9" name="Google Shape;14509;p44"/>
            <p:cNvSpPr/>
            <p:nvPr/>
          </p:nvSpPr>
          <p:spPr>
            <a:xfrm>
              <a:off x="55304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0" name="Google Shape;14510;p44"/>
            <p:cNvSpPr/>
            <p:nvPr/>
          </p:nvSpPr>
          <p:spPr>
            <a:xfrm>
              <a:off x="5498700" y="28714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1" name="Google Shape;14511;p44"/>
            <p:cNvSpPr/>
            <p:nvPr/>
          </p:nvSpPr>
          <p:spPr>
            <a:xfrm>
              <a:off x="54673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2" name="Google Shape;14512;p44"/>
            <p:cNvSpPr/>
            <p:nvPr/>
          </p:nvSpPr>
          <p:spPr>
            <a:xfrm>
              <a:off x="54360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3" name="Google Shape;14513;p44"/>
            <p:cNvSpPr/>
            <p:nvPr/>
          </p:nvSpPr>
          <p:spPr>
            <a:xfrm>
              <a:off x="54046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4" name="Google Shape;14514;p44"/>
            <p:cNvSpPr/>
            <p:nvPr/>
          </p:nvSpPr>
          <p:spPr>
            <a:xfrm>
              <a:off x="53733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5" name="Google Shape;14515;p44"/>
            <p:cNvSpPr/>
            <p:nvPr/>
          </p:nvSpPr>
          <p:spPr>
            <a:xfrm>
              <a:off x="5498700" y="29027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6" name="Google Shape;14516;p44"/>
            <p:cNvSpPr/>
            <p:nvPr/>
          </p:nvSpPr>
          <p:spPr>
            <a:xfrm>
              <a:off x="54673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7" name="Google Shape;14517;p44"/>
            <p:cNvSpPr/>
            <p:nvPr/>
          </p:nvSpPr>
          <p:spPr>
            <a:xfrm>
              <a:off x="543600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8" name="Google Shape;14518;p44"/>
            <p:cNvSpPr/>
            <p:nvPr/>
          </p:nvSpPr>
          <p:spPr>
            <a:xfrm>
              <a:off x="54046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9" name="Google Shape;14519;p44"/>
            <p:cNvSpPr/>
            <p:nvPr/>
          </p:nvSpPr>
          <p:spPr>
            <a:xfrm>
              <a:off x="546735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0" name="Google Shape;14520;p44"/>
            <p:cNvSpPr/>
            <p:nvPr/>
          </p:nvSpPr>
          <p:spPr>
            <a:xfrm>
              <a:off x="543600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1" name="Google Shape;14521;p44"/>
          <p:cNvGrpSpPr/>
          <p:nvPr/>
        </p:nvGrpSpPr>
        <p:grpSpPr>
          <a:xfrm>
            <a:off x="1679263" y="2918088"/>
            <a:ext cx="176750" cy="318225"/>
            <a:chOff x="2713375" y="3163725"/>
            <a:chExt cx="176750" cy="318225"/>
          </a:xfrm>
        </p:grpSpPr>
        <p:sp>
          <p:nvSpPr>
            <p:cNvPr id="14522" name="Google Shape;14522;p44"/>
            <p:cNvSpPr/>
            <p:nvPr/>
          </p:nvSpPr>
          <p:spPr>
            <a:xfrm>
              <a:off x="2748650" y="31637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3" name="Google Shape;14523;p44"/>
            <p:cNvSpPr/>
            <p:nvPr/>
          </p:nvSpPr>
          <p:spPr>
            <a:xfrm>
              <a:off x="2783900" y="3163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4" name="Google Shape;14524;p44"/>
            <p:cNvSpPr/>
            <p:nvPr/>
          </p:nvSpPr>
          <p:spPr>
            <a:xfrm>
              <a:off x="2819175" y="3163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5" name="Google Shape;14525;p44"/>
            <p:cNvSpPr/>
            <p:nvPr/>
          </p:nvSpPr>
          <p:spPr>
            <a:xfrm>
              <a:off x="2713375" y="31990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6" name="Google Shape;14526;p44"/>
            <p:cNvSpPr/>
            <p:nvPr/>
          </p:nvSpPr>
          <p:spPr>
            <a:xfrm>
              <a:off x="2713375" y="3234250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7" name="Google Shape;14527;p44"/>
            <p:cNvSpPr/>
            <p:nvPr/>
          </p:nvSpPr>
          <p:spPr>
            <a:xfrm>
              <a:off x="2748650" y="326992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8" name="Google Shape;14528;p44"/>
            <p:cNvSpPr/>
            <p:nvPr/>
          </p:nvSpPr>
          <p:spPr>
            <a:xfrm>
              <a:off x="2783900" y="32699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9" name="Google Shape;14529;p44"/>
            <p:cNvSpPr/>
            <p:nvPr/>
          </p:nvSpPr>
          <p:spPr>
            <a:xfrm>
              <a:off x="2819175" y="32699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0" name="Google Shape;14530;p44"/>
            <p:cNvSpPr/>
            <p:nvPr/>
          </p:nvSpPr>
          <p:spPr>
            <a:xfrm>
              <a:off x="2783900" y="330517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1" name="Google Shape;14531;p44"/>
            <p:cNvSpPr/>
            <p:nvPr/>
          </p:nvSpPr>
          <p:spPr>
            <a:xfrm>
              <a:off x="2783900" y="3340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2" name="Google Shape;14532;p44"/>
            <p:cNvSpPr/>
            <p:nvPr/>
          </p:nvSpPr>
          <p:spPr>
            <a:xfrm>
              <a:off x="2783900" y="33757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3" name="Google Shape;14533;p44"/>
            <p:cNvSpPr/>
            <p:nvPr/>
          </p:nvSpPr>
          <p:spPr>
            <a:xfrm>
              <a:off x="2748650" y="341097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4" name="Google Shape;14534;p44"/>
            <p:cNvSpPr/>
            <p:nvPr/>
          </p:nvSpPr>
          <p:spPr>
            <a:xfrm>
              <a:off x="2783900" y="341097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5" name="Google Shape;14535;p44"/>
            <p:cNvSpPr/>
            <p:nvPr/>
          </p:nvSpPr>
          <p:spPr>
            <a:xfrm>
              <a:off x="2783900" y="3446250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6" name="Google Shape;14536;p44"/>
            <p:cNvSpPr/>
            <p:nvPr/>
          </p:nvSpPr>
          <p:spPr>
            <a:xfrm>
              <a:off x="2854450" y="31990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7" name="Google Shape;14537;p44"/>
            <p:cNvSpPr/>
            <p:nvPr/>
          </p:nvSpPr>
          <p:spPr>
            <a:xfrm>
              <a:off x="2854450" y="3234250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8" name="Google Shape;14538;p44"/>
          <p:cNvGrpSpPr/>
          <p:nvPr/>
        </p:nvGrpSpPr>
        <p:grpSpPr>
          <a:xfrm>
            <a:off x="7256159" y="2916976"/>
            <a:ext cx="240479" cy="320468"/>
            <a:chOff x="3324675" y="3184100"/>
            <a:chExt cx="212025" cy="282550"/>
          </a:xfrm>
        </p:grpSpPr>
        <p:sp>
          <p:nvSpPr>
            <p:cNvPr id="14539" name="Google Shape;14539;p44"/>
            <p:cNvSpPr/>
            <p:nvPr/>
          </p:nvSpPr>
          <p:spPr>
            <a:xfrm>
              <a:off x="3359950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0" name="Google Shape;14540;p44"/>
            <p:cNvSpPr/>
            <p:nvPr/>
          </p:nvSpPr>
          <p:spPr>
            <a:xfrm>
              <a:off x="3395200" y="3184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1" name="Google Shape;14541;p44"/>
            <p:cNvSpPr/>
            <p:nvPr/>
          </p:nvSpPr>
          <p:spPr>
            <a:xfrm>
              <a:off x="3430875" y="3184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2" name="Google Shape;14542;p44"/>
            <p:cNvSpPr/>
            <p:nvPr/>
          </p:nvSpPr>
          <p:spPr>
            <a:xfrm>
              <a:off x="3466125" y="3184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3" name="Google Shape;14543;p44"/>
            <p:cNvSpPr/>
            <p:nvPr/>
          </p:nvSpPr>
          <p:spPr>
            <a:xfrm>
              <a:off x="332467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4" name="Google Shape;14544;p44"/>
            <p:cNvSpPr/>
            <p:nvPr/>
          </p:nvSpPr>
          <p:spPr>
            <a:xfrm>
              <a:off x="3359950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5" name="Google Shape;14545;p44"/>
            <p:cNvSpPr/>
            <p:nvPr/>
          </p:nvSpPr>
          <p:spPr>
            <a:xfrm>
              <a:off x="3395200" y="3219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6" name="Google Shape;14546;p44"/>
            <p:cNvSpPr/>
            <p:nvPr/>
          </p:nvSpPr>
          <p:spPr>
            <a:xfrm>
              <a:off x="3430875" y="3219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7" name="Google Shape;14547;p44"/>
            <p:cNvSpPr/>
            <p:nvPr/>
          </p:nvSpPr>
          <p:spPr>
            <a:xfrm>
              <a:off x="3466125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8" name="Google Shape;14548;p44"/>
            <p:cNvSpPr/>
            <p:nvPr/>
          </p:nvSpPr>
          <p:spPr>
            <a:xfrm>
              <a:off x="332467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9" name="Google Shape;14549;p44"/>
            <p:cNvSpPr/>
            <p:nvPr/>
          </p:nvSpPr>
          <p:spPr>
            <a:xfrm>
              <a:off x="3359950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0" name="Google Shape;14550;p44"/>
            <p:cNvSpPr/>
            <p:nvPr/>
          </p:nvSpPr>
          <p:spPr>
            <a:xfrm>
              <a:off x="3395200" y="3254625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1" name="Google Shape;14551;p44"/>
            <p:cNvSpPr/>
            <p:nvPr/>
          </p:nvSpPr>
          <p:spPr>
            <a:xfrm>
              <a:off x="3430875" y="32546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2" name="Google Shape;14552;p44"/>
            <p:cNvSpPr/>
            <p:nvPr/>
          </p:nvSpPr>
          <p:spPr>
            <a:xfrm>
              <a:off x="3466125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3" name="Google Shape;14553;p44"/>
            <p:cNvSpPr/>
            <p:nvPr/>
          </p:nvSpPr>
          <p:spPr>
            <a:xfrm>
              <a:off x="332467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4" name="Google Shape;14554;p44"/>
            <p:cNvSpPr/>
            <p:nvPr/>
          </p:nvSpPr>
          <p:spPr>
            <a:xfrm>
              <a:off x="3359950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5" name="Google Shape;14555;p44"/>
            <p:cNvSpPr/>
            <p:nvPr/>
          </p:nvSpPr>
          <p:spPr>
            <a:xfrm>
              <a:off x="3395200" y="32899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1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6" name="Google Shape;14556;p44"/>
            <p:cNvSpPr/>
            <p:nvPr/>
          </p:nvSpPr>
          <p:spPr>
            <a:xfrm>
              <a:off x="3430875" y="32899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7" name="Google Shape;14557;p44"/>
            <p:cNvSpPr/>
            <p:nvPr/>
          </p:nvSpPr>
          <p:spPr>
            <a:xfrm>
              <a:off x="3466125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8" name="Google Shape;14558;p44"/>
            <p:cNvSpPr/>
            <p:nvPr/>
          </p:nvSpPr>
          <p:spPr>
            <a:xfrm>
              <a:off x="332467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9" name="Google Shape;14559;p44"/>
            <p:cNvSpPr/>
            <p:nvPr/>
          </p:nvSpPr>
          <p:spPr>
            <a:xfrm>
              <a:off x="3359950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0" name="Google Shape;14560;p44"/>
            <p:cNvSpPr/>
            <p:nvPr/>
          </p:nvSpPr>
          <p:spPr>
            <a:xfrm>
              <a:off x="3395200" y="33251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1" name="Google Shape;14561;p44"/>
            <p:cNvSpPr/>
            <p:nvPr/>
          </p:nvSpPr>
          <p:spPr>
            <a:xfrm>
              <a:off x="3430875" y="33251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2" name="Google Shape;14562;p44"/>
            <p:cNvSpPr/>
            <p:nvPr/>
          </p:nvSpPr>
          <p:spPr>
            <a:xfrm>
              <a:off x="3466125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3" name="Google Shape;14563;p44"/>
            <p:cNvSpPr/>
            <p:nvPr/>
          </p:nvSpPr>
          <p:spPr>
            <a:xfrm>
              <a:off x="332467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4" name="Google Shape;14564;p44"/>
            <p:cNvSpPr/>
            <p:nvPr/>
          </p:nvSpPr>
          <p:spPr>
            <a:xfrm>
              <a:off x="3359950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5" name="Google Shape;14565;p44"/>
            <p:cNvSpPr/>
            <p:nvPr/>
          </p:nvSpPr>
          <p:spPr>
            <a:xfrm>
              <a:off x="3395200" y="3360425"/>
              <a:ext cx="35700" cy="35700"/>
            </a:xfrm>
            <a:custGeom>
              <a:rect b="b" l="l" r="r" t="t"/>
              <a:pathLst>
                <a:path extrusionOk="0" h="1428" w="1428">
                  <a:moveTo>
                    <a:pt x="1" y="1"/>
                  </a:moveTo>
                  <a:lnTo>
                    <a:pt x="1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6" name="Google Shape;14566;p44"/>
            <p:cNvSpPr/>
            <p:nvPr/>
          </p:nvSpPr>
          <p:spPr>
            <a:xfrm>
              <a:off x="3430875" y="3360425"/>
              <a:ext cx="35275" cy="35700"/>
            </a:xfrm>
            <a:custGeom>
              <a:rect b="b" l="l" r="r" t="t"/>
              <a:pathLst>
                <a:path extrusionOk="0" h="1428" w="1411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7" name="Google Shape;14567;p44"/>
            <p:cNvSpPr/>
            <p:nvPr/>
          </p:nvSpPr>
          <p:spPr>
            <a:xfrm>
              <a:off x="3466125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8" name="Google Shape;14568;p44"/>
            <p:cNvSpPr/>
            <p:nvPr/>
          </p:nvSpPr>
          <p:spPr>
            <a:xfrm>
              <a:off x="332467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9" name="Google Shape;14569;p44"/>
            <p:cNvSpPr/>
            <p:nvPr/>
          </p:nvSpPr>
          <p:spPr>
            <a:xfrm>
              <a:off x="3359950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0" name="Google Shape;14570;p44"/>
            <p:cNvSpPr/>
            <p:nvPr/>
          </p:nvSpPr>
          <p:spPr>
            <a:xfrm>
              <a:off x="3395200" y="3396100"/>
              <a:ext cx="35700" cy="35300"/>
            </a:xfrm>
            <a:custGeom>
              <a:rect b="b" l="l" r="r" t="t"/>
              <a:pathLst>
                <a:path extrusionOk="0" h="1412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1" name="Google Shape;14571;p44"/>
            <p:cNvSpPr/>
            <p:nvPr/>
          </p:nvSpPr>
          <p:spPr>
            <a:xfrm>
              <a:off x="3430875" y="3396100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2" name="Google Shape;14572;p44"/>
            <p:cNvSpPr/>
            <p:nvPr/>
          </p:nvSpPr>
          <p:spPr>
            <a:xfrm>
              <a:off x="3466125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3" name="Google Shape;14573;p44"/>
            <p:cNvSpPr/>
            <p:nvPr/>
          </p:nvSpPr>
          <p:spPr>
            <a:xfrm>
              <a:off x="3359950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4" name="Google Shape;14574;p44"/>
            <p:cNvSpPr/>
            <p:nvPr/>
          </p:nvSpPr>
          <p:spPr>
            <a:xfrm>
              <a:off x="3395200" y="3431375"/>
              <a:ext cx="35700" cy="35275"/>
            </a:xfrm>
            <a:custGeom>
              <a:rect b="b" l="l" r="r" t="t"/>
              <a:pathLst>
                <a:path extrusionOk="0" h="1411" w="1428">
                  <a:moveTo>
                    <a:pt x="1" y="0"/>
                  </a:moveTo>
                  <a:lnTo>
                    <a:pt x="1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5" name="Google Shape;14575;p44"/>
            <p:cNvSpPr/>
            <p:nvPr/>
          </p:nvSpPr>
          <p:spPr>
            <a:xfrm>
              <a:off x="3430875" y="343137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6" name="Google Shape;14576;p44"/>
            <p:cNvSpPr/>
            <p:nvPr/>
          </p:nvSpPr>
          <p:spPr>
            <a:xfrm>
              <a:off x="3466125" y="3431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7" name="Google Shape;14577;p44"/>
            <p:cNvSpPr/>
            <p:nvPr/>
          </p:nvSpPr>
          <p:spPr>
            <a:xfrm>
              <a:off x="3501400" y="32193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8" name="Google Shape;14578;p44"/>
            <p:cNvSpPr/>
            <p:nvPr/>
          </p:nvSpPr>
          <p:spPr>
            <a:xfrm>
              <a:off x="3501400" y="32546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9" name="Google Shape;14579;p44"/>
            <p:cNvSpPr/>
            <p:nvPr/>
          </p:nvSpPr>
          <p:spPr>
            <a:xfrm>
              <a:off x="3501400" y="32899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0" name="Google Shape;14580;p44"/>
            <p:cNvSpPr/>
            <p:nvPr/>
          </p:nvSpPr>
          <p:spPr>
            <a:xfrm>
              <a:off x="3501400" y="332517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1" name="Google Shape;14581;p44"/>
            <p:cNvSpPr/>
            <p:nvPr/>
          </p:nvSpPr>
          <p:spPr>
            <a:xfrm>
              <a:off x="3501400" y="33604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2" name="Google Shape;14582;p44"/>
            <p:cNvSpPr/>
            <p:nvPr/>
          </p:nvSpPr>
          <p:spPr>
            <a:xfrm>
              <a:off x="3501400" y="33961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6" name="Shape 1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7" name="Google Shape;1458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TABLE</a:t>
            </a:r>
            <a:endParaRPr/>
          </a:p>
        </p:txBody>
      </p:sp>
      <p:graphicFrame>
        <p:nvGraphicFramePr>
          <p:cNvPr id="14588" name="Google Shape;14588;p45"/>
          <p:cNvGraphicFramePr/>
          <p:nvPr/>
        </p:nvGraphicFramePr>
        <p:xfrm>
          <a:off x="952500" y="145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{591081C5-F9AB-4B16-9EC8-DAAC6C299A81}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MERCURY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VENUS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SATURN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SATURN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23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0.06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0.38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0.38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NEPTUNE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23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0.11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0.53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0.38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MARS</a:t>
                      </a:r>
                      <a:endParaRPr sz="15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23400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95.2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9.4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1.16</a:t>
                      </a:r>
                      <a:endParaRPr sz="1600">
                        <a:solidFill>
                          <a:schemeClr val="dk2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2" name="Shape 1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3" name="Google Shape;1459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14594" name="Google Shape;14594;p46"/>
          <p:cNvGrpSpPr/>
          <p:nvPr/>
        </p:nvGrpSpPr>
        <p:grpSpPr>
          <a:xfrm>
            <a:off x="719945" y="1520032"/>
            <a:ext cx="5131466" cy="2607020"/>
            <a:chOff x="719945" y="1520032"/>
            <a:chExt cx="5131466" cy="2607020"/>
          </a:xfrm>
        </p:grpSpPr>
        <p:sp>
          <p:nvSpPr>
            <p:cNvPr id="14595" name="Google Shape;14595;p46"/>
            <p:cNvSpPr/>
            <p:nvPr/>
          </p:nvSpPr>
          <p:spPr>
            <a:xfrm>
              <a:off x="834622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6" name="Google Shape;14596;p46"/>
            <p:cNvSpPr/>
            <p:nvPr/>
          </p:nvSpPr>
          <p:spPr>
            <a:xfrm>
              <a:off x="834622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7" name="Google Shape;14597;p46"/>
            <p:cNvSpPr/>
            <p:nvPr/>
          </p:nvSpPr>
          <p:spPr>
            <a:xfrm>
              <a:off x="834622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8" name="Google Shape;14598;p46"/>
            <p:cNvSpPr/>
            <p:nvPr/>
          </p:nvSpPr>
          <p:spPr>
            <a:xfrm>
              <a:off x="834622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9" name="Google Shape;14599;p46"/>
            <p:cNvSpPr/>
            <p:nvPr/>
          </p:nvSpPr>
          <p:spPr>
            <a:xfrm>
              <a:off x="949299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0" name="Google Shape;14600;p46"/>
            <p:cNvSpPr/>
            <p:nvPr/>
          </p:nvSpPr>
          <p:spPr>
            <a:xfrm>
              <a:off x="949299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1" name="Google Shape;14601;p46"/>
            <p:cNvSpPr/>
            <p:nvPr/>
          </p:nvSpPr>
          <p:spPr>
            <a:xfrm>
              <a:off x="949299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2" name="Google Shape;14602;p46"/>
            <p:cNvSpPr/>
            <p:nvPr/>
          </p:nvSpPr>
          <p:spPr>
            <a:xfrm>
              <a:off x="1064385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3" name="Google Shape;14603;p46"/>
            <p:cNvSpPr/>
            <p:nvPr/>
          </p:nvSpPr>
          <p:spPr>
            <a:xfrm>
              <a:off x="1064385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4" name="Google Shape;14604;p46"/>
            <p:cNvSpPr/>
            <p:nvPr/>
          </p:nvSpPr>
          <p:spPr>
            <a:xfrm>
              <a:off x="1064385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5" name="Google Shape;14605;p46"/>
            <p:cNvSpPr/>
            <p:nvPr/>
          </p:nvSpPr>
          <p:spPr>
            <a:xfrm>
              <a:off x="1179062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6" name="Google Shape;14606;p46"/>
            <p:cNvSpPr/>
            <p:nvPr/>
          </p:nvSpPr>
          <p:spPr>
            <a:xfrm>
              <a:off x="1179062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7" name="Google Shape;14607;p46"/>
            <p:cNvSpPr/>
            <p:nvPr/>
          </p:nvSpPr>
          <p:spPr>
            <a:xfrm>
              <a:off x="1293739" y="197912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8" name="Google Shape;14608;p46"/>
            <p:cNvSpPr/>
            <p:nvPr/>
          </p:nvSpPr>
          <p:spPr>
            <a:xfrm>
              <a:off x="1293739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9" name="Google Shape;14609;p46"/>
            <p:cNvSpPr/>
            <p:nvPr/>
          </p:nvSpPr>
          <p:spPr>
            <a:xfrm>
              <a:off x="1293739" y="2208475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0" name="Google Shape;14610;p46"/>
            <p:cNvSpPr/>
            <p:nvPr/>
          </p:nvSpPr>
          <p:spPr>
            <a:xfrm>
              <a:off x="1293739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1" name="Google Shape;14611;p46"/>
            <p:cNvSpPr/>
            <p:nvPr/>
          </p:nvSpPr>
          <p:spPr>
            <a:xfrm>
              <a:off x="1408388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2" name="Google Shape;14612;p46"/>
            <p:cNvSpPr/>
            <p:nvPr/>
          </p:nvSpPr>
          <p:spPr>
            <a:xfrm>
              <a:off x="1408388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3" name="Google Shape;14613;p46"/>
            <p:cNvSpPr/>
            <p:nvPr/>
          </p:nvSpPr>
          <p:spPr>
            <a:xfrm>
              <a:off x="1408388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4" name="Google Shape;14614;p46"/>
            <p:cNvSpPr/>
            <p:nvPr/>
          </p:nvSpPr>
          <p:spPr>
            <a:xfrm>
              <a:off x="1408388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5" name="Google Shape;14615;p46"/>
            <p:cNvSpPr/>
            <p:nvPr/>
          </p:nvSpPr>
          <p:spPr>
            <a:xfrm>
              <a:off x="1408388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6" name="Google Shape;14616;p46"/>
            <p:cNvSpPr/>
            <p:nvPr/>
          </p:nvSpPr>
          <p:spPr>
            <a:xfrm>
              <a:off x="1408388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7" name="Google Shape;14617;p46"/>
            <p:cNvSpPr/>
            <p:nvPr/>
          </p:nvSpPr>
          <p:spPr>
            <a:xfrm>
              <a:off x="1408388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8" name="Google Shape;14618;p46"/>
            <p:cNvSpPr/>
            <p:nvPr/>
          </p:nvSpPr>
          <p:spPr>
            <a:xfrm>
              <a:off x="1408388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9" name="Google Shape;14619;p46"/>
            <p:cNvSpPr/>
            <p:nvPr/>
          </p:nvSpPr>
          <p:spPr>
            <a:xfrm>
              <a:off x="1523065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0" name="Google Shape;14620;p46"/>
            <p:cNvSpPr/>
            <p:nvPr/>
          </p:nvSpPr>
          <p:spPr>
            <a:xfrm>
              <a:off x="1523065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1" name="Google Shape;14621;p46"/>
            <p:cNvSpPr/>
            <p:nvPr/>
          </p:nvSpPr>
          <p:spPr>
            <a:xfrm>
              <a:off x="1523065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2" name="Google Shape;14622;p46"/>
            <p:cNvSpPr/>
            <p:nvPr/>
          </p:nvSpPr>
          <p:spPr>
            <a:xfrm>
              <a:off x="1523065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3" name="Google Shape;14623;p46"/>
            <p:cNvSpPr/>
            <p:nvPr/>
          </p:nvSpPr>
          <p:spPr>
            <a:xfrm>
              <a:off x="1523065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4" name="Google Shape;14624;p46"/>
            <p:cNvSpPr/>
            <p:nvPr/>
          </p:nvSpPr>
          <p:spPr>
            <a:xfrm>
              <a:off x="1523065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5" name="Google Shape;14625;p46"/>
            <p:cNvSpPr/>
            <p:nvPr/>
          </p:nvSpPr>
          <p:spPr>
            <a:xfrm>
              <a:off x="1523065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6" name="Google Shape;14626;p46"/>
            <p:cNvSpPr/>
            <p:nvPr/>
          </p:nvSpPr>
          <p:spPr>
            <a:xfrm>
              <a:off x="1523065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7" name="Google Shape;14627;p46"/>
            <p:cNvSpPr/>
            <p:nvPr/>
          </p:nvSpPr>
          <p:spPr>
            <a:xfrm>
              <a:off x="1523065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8" name="Google Shape;14628;p46"/>
            <p:cNvSpPr/>
            <p:nvPr/>
          </p:nvSpPr>
          <p:spPr>
            <a:xfrm>
              <a:off x="1523065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9" name="Google Shape;14629;p46"/>
            <p:cNvSpPr/>
            <p:nvPr/>
          </p:nvSpPr>
          <p:spPr>
            <a:xfrm>
              <a:off x="1637742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0" name="Google Shape;14630;p46"/>
            <p:cNvSpPr/>
            <p:nvPr/>
          </p:nvSpPr>
          <p:spPr>
            <a:xfrm>
              <a:off x="1637742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1" name="Google Shape;14631;p46"/>
            <p:cNvSpPr/>
            <p:nvPr/>
          </p:nvSpPr>
          <p:spPr>
            <a:xfrm>
              <a:off x="1637742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2" name="Google Shape;14632;p46"/>
            <p:cNvSpPr/>
            <p:nvPr/>
          </p:nvSpPr>
          <p:spPr>
            <a:xfrm>
              <a:off x="1637742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3" name="Google Shape;14633;p46"/>
            <p:cNvSpPr/>
            <p:nvPr/>
          </p:nvSpPr>
          <p:spPr>
            <a:xfrm>
              <a:off x="1637742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4" name="Google Shape;14634;p46"/>
            <p:cNvSpPr/>
            <p:nvPr/>
          </p:nvSpPr>
          <p:spPr>
            <a:xfrm>
              <a:off x="1637742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5" name="Google Shape;14635;p46"/>
            <p:cNvSpPr/>
            <p:nvPr/>
          </p:nvSpPr>
          <p:spPr>
            <a:xfrm>
              <a:off x="1637742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6" name="Google Shape;14636;p46"/>
            <p:cNvSpPr/>
            <p:nvPr/>
          </p:nvSpPr>
          <p:spPr>
            <a:xfrm>
              <a:off x="1637742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7" name="Google Shape;14637;p46"/>
            <p:cNvSpPr/>
            <p:nvPr/>
          </p:nvSpPr>
          <p:spPr>
            <a:xfrm>
              <a:off x="1637742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8" name="Google Shape;14638;p46"/>
            <p:cNvSpPr/>
            <p:nvPr/>
          </p:nvSpPr>
          <p:spPr>
            <a:xfrm>
              <a:off x="1752828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9" name="Google Shape;14639;p46"/>
            <p:cNvSpPr/>
            <p:nvPr/>
          </p:nvSpPr>
          <p:spPr>
            <a:xfrm>
              <a:off x="1752828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0" name="Google Shape;14640;p46"/>
            <p:cNvSpPr/>
            <p:nvPr/>
          </p:nvSpPr>
          <p:spPr>
            <a:xfrm>
              <a:off x="1752828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1" name="Google Shape;14641;p46"/>
            <p:cNvSpPr/>
            <p:nvPr/>
          </p:nvSpPr>
          <p:spPr>
            <a:xfrm>
              <a:off x="1752828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2" name="Google Shape;14642;p46"/>
            <p:cNvSpPr/>
            <p:nvPr/>
          </p:nvSpPr>
          <p:spPr>
            <a:xfrm>
              <a:off x="1752828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3" name="Google Shape;14643;p46"/>
            <p:cNvSpPr/>
            <p:nvPr/>
          </p:nvSpPr>
          <p:spPr>
            <a:xfrm>
              <a:off x="1752828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4" name="Google Shape;14644;p46"/>
            <p:cNvSpPr/>
            <p:nvPr/>
          </p:nvSpPr>
          <p:spPr>
            <a:xfrm>
              <a:off x="1752828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5" name="Google Shape;14645;p46"/>
            <p:cNvSpPr/>
            <p:nvPr/>
          </p:nvSpPr>
          <p:spPr>
            <a:xfrm>
              <a:off x="1752828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6" name="Google Shape;14646;p46"/>
            <p:cNvSpPr/>
            <p:nvPr/>
          </p:nvSpPr>
          <p:spPr>
            <a:xfrm>
              <a:off x="1752828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7" name="Google Shape;14647;p46"/>
            <p:cNvSpPr/>
            <p:nvPr/>
          </p:nvSpPr>
          <p:spPr>
            <a:xfrm>
              <a:off x="1752828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8" name="Google Shape;14648;p46"/>
            <p:cNvSpPr/>
            <p:nvPr/>
          </p:nvSpPr>
          <p:spPr>
            <a:xfrm>
              <a:off x="1752828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9" name="Google Shape;14649;p46"/>
            <p:cNvSpPr/>
            <p:nvPr/>
          </p:nvSpPr>
          <p:spPr>
            <a:xfrm>
              <a:off x="1867505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0" name="Google Shape;14650;p46"/>
            <p:cNvSpPr/>
            <p:nvPr/>
          </p:nvSpPr>
          <p:spPr>
            <a:xfrm>
              <a:off x="1867505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1" name="Google Shape;14651;p46"/>
            <p:cNvSpPr/>
            <p:nvPr/>
          </p:nvSpPr>
          <p:spPr>
            <a:xfrm>
              <a:off x="1867505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2" name="Google Shape;14652;p46"/>
            <p:cNvSpPr/>
            <p:nvPr/>
          </p:nvSpPr>
          <p:spPr>
            <a:xfrm>
              <a:off x="1867505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3" name="Google Shape;14653;p46"/>
            <p:cNvSpPr/>
            <p:nvPr/>
          </p:nvSpPr>
          <p:spPr>
            <a:xfrm>
              <a:off x="1867505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4" name="Google Shape;14654;p46"/>
            <p:cNvSpPr/>
            <p:nvPr/>
          </p:nvSpPr>
          <p:spPr>
            <a:xfrm>
              <a:off x="1867505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5" name="Google Shape;14655;p46"/>
            <p:cNvSpPr/>
            <p:nvPr/>
          </p:nvSpPr>
          <p:spPr>
            <a:xfrm>
              <a:off x="1867505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6" name="Google Shape;14656;p46"/>
            <p:cNvSpPr/>
            <p:nvPr/>
          </p:nvSpPr>
          <p:spPr>
            <a:xfrm>
              <a:off x="1867505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7" name="Google Shape;14657;p46"/>
            <p:cNvSpPr/>
            <p:nvPr/>
          </p:nvSpPr>
          <p:spPr>
            <a:xfrm>
              <a:off x="1867505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8" name="Google Shape;14658;p46"/>
            <p:cNvSpPr/>
            <p:nvPr/>
          </p:nvSpPr>
          <p:spPr>
            <a:xfrm>
              <a:off x="1982182" y="163468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9" name="Google Shape;14659;p46"/>
            <p:cNvSpPr/>
            <p:nvPr/>
          </p:nvSpPr>
          <p:spPr>
            <a:xfrm>
              <a:off x="1982182" y="174935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0" name="Google Shape;14660;p46"/>
            <p:cNvSpPr/>
            <p:nvPr/>
          </p:nvSpPr>
          <p:spPr>
            <a:xfrm>
              <a:off x="1982182" y="1864035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1" name="Google Shape;14661;p46"/>
            <p:cNvSpPr/>
            <p:nvPr/>
          </p:nvSpPr>
          <p:spPr>
            <a:xfrm>
              <a:off x="1982182" y="197912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2" name="Google Shape;14662;p46"/>
            <p:cNvSpPr/>
            <p:nvPr/>
          </p:nvSpPr>
          <p:spPr>
            <a:xfrm>
              <a:off x="1982182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3" name="Google Shape;14663;p46"/>
            <p:cNvSpPr/>
            <p:nvPr/>
          </p:nvSpPr>
          <p:spPr>
            <a:xfrm>
              <a:off x="1982182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4" name="Google Shape;14664;p46"/>
            <p:cNvSpPr/>
            <p:nvPr/>
          </p:nvSpPr>
          <p:spPr>
            <a:xfrm>
              <a:off x="1982182" y="243780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5" name="Google Shape;14665;p46"/>
            <p:cNvSpPr/>
            <p:nvPr/>
          </p:nvSpPr>
          <p:spPr>
            <a:xfrm>
              <a:off x="1982182" y="255247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6" name="Google Shape;14666;p46"/>
            <p:cNvSpPr/>
            <p:nvPr/>
          </p:nvSpPr>
          <p:spPr>
            <a:xfrm>
              <a:off x="1982182" y="2667564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7" name="Google Shape;14667;p46"/>
            <p:cNvSpPr/>
            <p:nvPr/>
          </p:nvSpPr>
          <p:spPr>
            <a:xfrm>
              <a:off x="1982182" y="278224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8" name="Google Shape;14668;p46"/>
            <p:cNvSpPr/>
            <p:nvPr/>
          </p:nvSpPr>
          <p:spPr>
            <a:xfrm>
              <a:off x="1982182" y="289691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9" name="Google Shape;14669;p46"/>
            <p:cNvSpPr/>
            <p:nvPr/>
          </p:nvSpPr>
          <p:spPr>
            <a:xfrm>
              <a:off x="1982182" y="312624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0" name="Google Shape;14670;p46"/>
            <p:cNvSpPr/>
            <p:nvPr/>
          </p:nvSpPr>
          <p:spPr>
            <a:xfrm>
              <a:off x="1982182" y="3240921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1" name="Google Shape;14671;p46"/>
            <p:cNvSpPr/>
            <p:nvPr/>
          </p:nvSpPr>
          <p:spPr>
            <a:xfrm>
              <a:off x="1982182" y="3356007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2" name="Google Shape;14672;p46"/>
            <p:cNvSpPr/>
            <p:nvPr/>
          </p:nvSpPr>
          <p:spPr>
            <a:xfrm>
              <a:off x="2096831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3" name="Google Shape;14673;p46"/>
            <p:cNvSpPr/>
            <p:nvPr/>
          </p:nvSpPr>
          <p:spPr>
            <a:xfrm>
              <a:off x="2096831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4" name="Google Shape;14674;p46"/>
            <p:cNvSpPr/>
            <p:nvPr/>
          </p:nvSpPr>
          <p:spPr>
            <a:xfrm>
              <a:off x="2096831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5" name="Google Shape;14675;p46"/>
            <p:cNvSpPr/>
            <p:nvPr/>
          </p:nvSpPr>
          <p:spPr>
            <a:xfrm>
              <a:off x="2096831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6" name="Google Shape;14676;p46"/>
            <p:cNvSpPr/>
            <p:nvPr/>
          </p:nvSpPr>
          <p:spPr>
            <a:xfrm>
              <a:off x="2096831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7" name="Google Shape;14677;p46"/>
            <p:cNvSpPr/>
            <p:nvPr/>
          </p:nvSpPr>
          <p:spPr>
            <a:xfrm>
              <a:off x="2096831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8" name="Google Shape;14678;p46"/>
            <p:cNvSpPr/>
            <p:nvPr/>
          </p:nvSpPr>
          <p:spPr>
            <a:xfrm>
              <a:off x="2096831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9" name="Google Shape;14679;p46"/>
            <p:cNvSpPr/>
            <p:nvPr/>
          </p:nvSpPr>
          <p:spPr>
            <a:xfrm>
              <a:off x="2096831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0" name="Google Shape;14680;p46"/>
            <p:cNvSpPr/>
            <p:nvPr/>
          </p:nvSpPr>
          <p:spPr>
            <a:xfrm>
              <a:off x="2096831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1" name="Google Shape;14681;p46"/>
            <p:cNvSpPr/>
            <p:nvPr/>
          </p:nvSpPr>
          <p:spPr>
            <a:xfrm>
              <a:off x="2096831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2" name="Google Shape;14682;p46"/>
            <p:cNvSpPr/>
            <p:nvPr/>
          </p:nvSpPr>
          <p:spPr>
            <a:xfrm>
              <a:off x="2096831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3" name="Google Shape;14683;p46"/>
            <p:cNvSpPr/>
            <p:nvPr/>
          </p:nvSpPr>
          <p:spPr>
            <a:xfrm>
              <a:off x="2096831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4" name="Google Shape;14684;p46"/>
            <p:cNvSpPr/>
            <p:nvPr/>
          </p:nvSpPr>
          <p:spPr>
            <a:xfrm>
              <a:off x="2096831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5" name="Google Shape;14685;p46"/>
            <p:cNvSpPr/>
            <p:nvPr/>
          </p:nvSpPr>
          <p:spPr>
            <a:xfrm>
              <a:off x="2096831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6" name="Google Shape;14686;p46"/>
            <p:cNvSpPr/>
            <p:nvPr/>
          </p:nvSpPr>
          <p:spPr>
            <a:xfrm>
              <a:off x="2096831" y="3929364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7" name="Google Shape;14687;p46"/>
            <p:cNvSpPr/>
            <p:nvPr/>
          </p:nvSpPr>
          <p:spPr>
            <a:xfrm>
              <a:off x="2096831" y="4044013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8" name="Google Shape;14688;p46"/>
            <p:cNvSpPr/>
            <p:nvPr/>
          </p:nvSpPr>
          <p:spPr>
            <a:xfrm>
              <a:off x="2211508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9" name="Google Shape;14689;p46"/>
            <p:cNvSpPr/>
            <p:nvPr/>
          </p:nvSpPr>
          <p:spPr>
            <a:xfrm>
              <a:off x="2211508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0" name="Google Shape;14690;p46"/>
            <p:cNvSpPr/>
            <p:nvPr/>
          </p:nvSpPr>
          <p:spPr>
            <a:xfrm>
              <a:off x="2211508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1" name="Google Shape;14691;p46"/>
            <p:cNvSpPr/>
            <p:nvPr/>
          </p:nvSpPr>
          <p:spPr>
            <a:xfrm>
              <a:off x="2211508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2" name="Google Shape;14692;p46"/>
            <p:cNvSpPr/>
            <p:nvPr/>
          </p:nvSpPr>
          <p:spPr>
            <a:xfrm>
              <a:off x="2211508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3" name="Google Shape;14693;p46"/>
            <p:cNvSpPr/>
            <p:nvPr/>
          </p:nvSpPr>
          <p:spPr>
            <a:xfrm>
              <a:off x="2211508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4" name="Google Shape;14694;p46"/>
            <p:cNvSpPr/>
            <p:nvPr/>
          </p:nvSpPr>
          <p:spPr>
            <a:xfrm>
              <a:off x="2211508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5" name="Google Shape;14695;p46"/>
            <p:cNvSpPr/>
            <p:nvPr/>
          </p:nvSpPr>
          <p:spPr>
            <a:xfrm>
              <a:off x="2211508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6" name="Google Shape;14696;p46"/>
            <p:cNvSpPr/>
            <p:nvPr/>
          </p:nvSpPr>
          <p:spPr>
            <a:xfrm>
              <a:off x="2211508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7" name="Google Shape;14697;p46"/>
            <p:cNvSpPr/>
            <p:nvPr/>
          </p:nvSpPr>
          <p:spPr>
            <a:xfrm>
              <a:off x="2211508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8" name="Google Shape;14698;p46"/>
            <p:cNvSpPr/>
            <p:nvPr/>
          </p:nvSpPr>
          <p:spPr>
            <a:xfrm>
              <a:off x="2211508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9" name="Google Shape;14699;p46"/>
            <p:cNvSpPr/>
            <p:nvPr/>
          </p:nvSpPr>
          <p:spPr>
            <a:xfrm>
              <a:off x="2211508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0" name="Google Shape;14700;p46"/>
            <p:cNvSpPr/>
            <p:nvPr/>
          </p:nvSpPr>
          <p:spPr>
            <a:xfrm>
              <a:off x="2211508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1" name="Google Shape;14701;p46"/>
            <p:cNvSpPr/>
            <p:nvPr/>
          </p:nvSpPr>
          <p:spPr>
            <a:xfrm>
              <a:off x="2211508" y="3929364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2" name="Google Shape;14702;p46"/>
            <p:cNvSpPr/>
            <p:nvPr/>
          </p:nvSpPr>
          <p:spPr>
            <a:xfrm>
              <a:off x="2326185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3" name="Google Shape;14703;p46"/>
            <p:cNvSpPr/>
            <p:nvPr/>
          </p:nvSpPr>
          <p:spPr>
            <a:xfrm>
              <a:off x="2326185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4" name="Google Shape;14704;p46"/>
            <p:cNvSpPr/>
            <p:nvPr/>
          </p:nvSpPr>
          <p:spPr>
            <a:xfrm>
              <a:off x="2326185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5" name="Google Shape;14705;p46"/>
            <p:cNvSpPr/>
            <p:nvPr/>
          </p:nvSpPr>
          <p:spPr>
            <a:xfrm>
              <a:off x="2326185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6" name="Google Shape;14706;p46"/>
            <p:cNvSpPr/>
            <p:nvPr/>
          </p:nvSpPr>
          <p:spPr>
            <a:xfrm>
              <a:off x="2326185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7" name="Google Shape;14707;p46"/>
            <p:cNvSpPr/>
            <p:nvPr/>
          </p:nvSpPr>
          <p:spPr>
            <a:xfrm>
              <a:off x="2326185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8" name="Google Shape;14708;p46"/>
            <p:cNvSpPr/>
            <p:nvPr/>
          </p:nvSpPr>
          <p:spPr>
            <a:xfrm>
              <a:off x="2326185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9" name="Google Shape;14709;p46"/>
            <p:cNvSpPr/>
            <p:nvPr/>
          </p:nvSpPr>
          <p:spPr>
            <a:xfrm>
              <a:off x="2326185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0" name="Google Shape;14710;p46"/>
            <p:cNvSpPr/>
            <p:nvPr/>
          </p:nvSpPr>
          <p:spPr>
            <a:xfrm>
              <a:off x="2326185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1" name="Google Shape;14711;p46"/>
            <p:cNvSpPr/>
            <p:nvPr/>
          </p:nvSpPr>
          <p:spPr>
            <a:xfrm>
              <a:off x="2326185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2" name="Google Shape;14712;p46"/>
            <p:cNvSpPr/>
            <p:nvPr/>
          </p:nvSpPr>
          <p:spPr>
            <a:xfrm>
              <a:off x="2441271" y="1520032"/>
              <a:ext cx="82602" cy="83012"/>
            </a:xfrm>
            <a:custGeom>
              <a:rect b="b" l="l" r="r" t="t"/>
              <a:pathLst>
                <a:path extrusionOk="0" h="3041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3" name="Google Shape;14713;p46"/>
            <p:cNvSpPr/>
            <p:nvPr/>
          </p:nvSpPr>
          <p:spPr>
            <a:xfrm>
              <a:off x="2441271" y="1634681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1"/>
                  </a:moveTo>
                  <a:lnTo>
                    <a:pt x="1" y="3042"/>
                  </a:lnTo>
                  <a:lnTo>
                    <a:pt x="3026" y="3042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4" name="Google Shape;14714;p46"/>
            <p:cNvSpPr/>
            <p:nvPr/>
          </p:nvSpPr>
          <p:spPr>
            <a:xfrm>
              <a:off x="2441271" y="1749358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5" name="Google Shape;14715;p46"/>
            <p:cNvSpPr/>
            <p:nvPr/>
          </p:nvSpPr>
          <p:spPr>
            <a:xfrm>
              <a:off x="2441271" y="1864035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6" name="Google Shape;14716;p46"/>
            <p:cNvSpPr/>
            <p:nvPr/>
          </p:nvSpPr>
          <p:spPr>
            <a:xfrm>
              <a:off x="2441271" y="1979121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1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7" name="Google Shape;14717;p46"/>
            <p:cNvSpPr/>
            <p:nvPr/>
          </p:nvSpPr>
          <p:spPr>
            <a:xfrm>
              <a:off x="2441271" y="2093798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8" name="Google Shape;14718;p46"/>
            <p:cNvSpPr/>
            <p:nvPr/>
          </p:nvSpPr>
          <p:spPr>
            <a:xfrm>
              <a:off x="2441271" y="2208475"/>
              <a:ext cx="82602" cy="83012"/>
            </a:xfrm>
            <a:custGeom>
              <a:rect b="b" l="l" r="r" t="t"/>
              <a:pathLst>
                <a:path extrusionOk="0" h="3041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9" name="Google Shape;14719;p46"/>
            <p:cNvSpPr/>
            <p:nvPr/>
          </p:nvSpPr>
          <p:spPr>
            <a:xfrm>
              <a:off x="2441271" y="3240921"/>
              <a:ext cx="82602" cy="83012"/>
            </a:xfrm>
            <a:custGeom>
              <a:rect b="b" l="l" r="r" t="t"/>
              <a:pathLst>
                <a:path extrusionOk="0" h="3041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0" name="Google Shape;14720;p46"/>
            <p:cNvSpPr/>
            <p:nvPr/>
          </p:nvSpPr>
          <p:spPr>
            <a:xfrm>
              <a:off x="2441271" y="3356007"/>
              <a:ext cx="82602" cy="82602"/>
            </a:xfrm>
            <a:custGeom>
              <a:rect b="b" l="l" r="r" t="t"/>
              <a:pathLst>
                <a:path extrusionOk="0" h="3026" w="3026">
                  <a:moveTo>
                    <a:pt x="1" y="1"/>
                  </a:moveTo>
                  <a:lnTo>
                    <a:pt x="1" y="3026"/>
                  </a:lnTo>
                  <a:lnTo>
                    <a:pt x="3026" y="3026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1" name="Google Shape;14721;p46"/>
            <p:cNvSpPr/>
            <p:nvPr/>
          </p:nvSpPr>
          <p:spPr>
            <a:xfrm>
              <a:off x="2441271" y="3470684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0"/>
                  </a:moveTo>
                  <a:lnTo>
                    <a:pt x="1" y="3041"/>
                  </a:lnTo>
                  <a:lnTo>
                    <a:pt x="3026" y="3041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2" name="Google Shape;14722;p46"/>
            <p:cNvSpPr/>
            <p:nvPr/>
          </p:nvSpPr>
          <p:spPr>
            <a:xfrm>
              <a:off x="2441271" y="3585334"/>
              <a:ext cx="82602" cy="83039"/>
            </a:xfrm>
            <a:custGeom>
              <a:rect b="b" l="l" r="r" t="t"/>
              <a:pathLst>
                <a:path extrusionOk="0" h="3042" w="3026">
                  <a:moveTo>
                    <a:pt x="1" y="1"/>
                  </a:moveTo>
                  <a:lnTo>
                    <a:pt x="1" y="3042"/>
                  </a:lnTo>
                  <a:lnTo>
                    <a:pt x="3026" y="3042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3" name="Google Shape;14723;p46"/>
            <p:cNvSpPr/>
            <p:nvPr/>
          </p:nvSpPr>
          <p:spPr>
            <a:xfrm>
              <a:off x="2555948" y="1520032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4" name="Google Shape;14724;p46"/>
            <p:cNvSpPr/>
            <p:nvPr/>
          </p:nvSpPr>
          <p:spPr>
            <a:xfrm>
              <a:off x="2555948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5" name="Google Shape;14725;p46"/>
            <p:cNvSpPr/>
            <p:nvPr/>
          </p:nvSpPr>
          <p:spPr>
            <a:xfrm>
              <a:off x="2555948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6" name="Google Shape;14726;p46"/>
            <p:cNvSpPr/>
            <p:nvPr/>
          </p:nvSpPr>
          <p:spPr>
            <a:xfrm>
              <a:off x="2555948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7" name="Google Shape;14727;p46"/>
            <p:cNvSpPr/>
            <p:nvPr/>
          </p:nvSpPr>
          <p:spPr>
            <a:xfrm>
              <a:off x="2555948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8" name="Google Shape;14728;p46"/>
            <p:cNvSpPr/>
            <p:nvPr/>
          </p:nvSpPr>
          <p:spPr>
            <a:xfrm>
              <a:off x="2555948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9" name="Google Shape;14729;p46"/>
            <p:cNvSpPr/>
            <p:nvPr/>
          </p:nvSpPr>
          <p:spPr>
            <a:xfrm>
              <a:off x="2555948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0" name="Google Shape;14730;p46"/>
            <p:cNvSpPr/>
            <p:nvPr/>
          </p:nvSpPr>
          <p:spPr>
            <a:xfrm>
              <a:off x="2555948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1" name="Google Shape;14731;p46"/>
            <p:cNvSpPr/>
            <p:nvPr/>
          </p:nvSpPr>
          <p:spPr>
            <a:xfrm>
              <a:off x="2555948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2" name="Google Shape;14732;p46"/>
            <p:cNvSpPr/>
            <p:nvPr/>
          </p:nvSpPr>
          <p:spPr>
            <a:xfrm>
              <a:off x="2555948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3" name="Google Shape;14733;p46"/>
            <p:cNvSpPr/>
            <p:nvPr/>
          </p:nvSpPr>
          <p:spPr>
            <a:xfrm>
              <a:off x="2670624" y="163468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4" name="Google Shape;14734;p46"/>
            <p:cNvSpPr/>
            <p:nvPr/>
          </p:nvSpPr>
          <p:spPr>
            <a:xfrm>
              <a:off x="2670624" y="174935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5" name="Google Shape;14735;p46"/>
            <p:cNvSpPr/>
            <p:nvPr/>
          </p:nvSpPr>
          <p:spPr>
            <a:xfrm>
              <a:off x="2670624" y="1864035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6" name="Google Shape;14736;p46"/>
            <p:cNvSpPr/>
            <p:nvPr/>
          </p:nvSpPr>
          <p:spPr>
            <a:xfrm>
              <a:off x="2670624" y="197912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7" name="Google Shape;14737;p46"/>
            <p:cNvSpPr/>
            <p:nvPr/>
          </p:nvSpPr>
          <p:spPr>
            <a:xfrm>
              <a:off x="2670624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8" name="Google Shape;14738;p46"/>
            <p:cNvSpPr/>
            <p:nvPr/>
          </p:nvSpPr>
          <p:spPr>
            <a:xfrm>
              <a:off x="2785274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9" name="Google Shape;14739;p46"/>
            <p:cNvSpPr/>
            <p:nvPr/>
          </p:nvSpPr>
          <p:spPr>
            <a:xfrm>
              <a:off x="2785274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0" name="Google Shape;14740;p46"/>
            <p:cNvSpPr/>
            <p:nvPr/>
          </p:nvSpPr>
          <p:spPr>
            <a:xfrm>
              <a:off x="2785274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1" name="Google Shape;14741;p46"/>
            <p:cNvSpPr/>
            <p:nvPr/>
          </p:nvSpPr>
          <p:spPr>
            <a:xfrm>
              <a:off x="2785274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2" name="Google Shape;14742;p46"/>
            <p:cNvSpPr/>
            <p:nvPr/>
          </p:nvSpPr>
          <p:spPr>
            <a:xfrm>
              <a:off x="2785274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3" name="Google Shape;14743;p46"/>
            <p:cNvSpPr/>
            <p:nvPr/>
          </p:nvSpPr>
          <p:spPr>
            <a:xfrm>
              <a:off x="2899951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4" name="Google Shape;14744;p46"/>
            <p:cNvSpPr/>
            <p:nvPr/>
          </p:nvSpPr>
          <p:spPr>
            <a:xfrm>
              <a:off x="2899951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5" name="Google Shape;14745;p46"/>
            <p:cNvSpPr/>
            <p:nvPr/>
          </p:nvSpPr>
          <p:spPr>
            <a:xfrm>
              <a:off x="2899951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6" name="Google Shape;14746;p46"/>
            <p:cNvSpPr/>
            <p:nvPr/>
          </p:nvSpPr>
          <p:spPr>
            <a:xfrm>
              <a:off x="2899951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7" name="Google Shape;14747;p46"/>
            <p:cNvSpPr/>
            <p:nvPr/>
          </p:nvSpPr>
          <p:spPr>
            <a:xfrm>
              <a:off x="3014628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8" name="Google Shape;14748;p46"/>
            <p:cNvSpPr/>
            <p:nvPr/>
          </p:nvSpPr>
          <p:spPr>
            <a:xfrm>
              <a:off x="3014628" y="255247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9" name="Google Shape;14749;p46"/>
            <p:cNvSpPr/>
            <p:nvPr/>
          </p:nvSpPr>
          <p:spPr>
            <a:xfrm>
              <a:off x="3014628" y="2667564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0" name="Google Shape;14750;p46"/>
            <p:cNvSpPr/>
            <p:nvPr/>
          </p:nvSpPr>
          <p:spPr>
            <a:xfrm>
              <a:off x="3014628" y="278224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1" name="Google Shape;14751;p46"/>
            <p:cNvSpPr/>
            <p:nvPr/>
          </p:nvSpPr>
          <p:spPr>
            <a:xfrm>
              <a:off x="3014628" y="289691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2" name="Google Shape;14752;p46"/>
            <p:cNvSpPr/>
            <p:nvPr/>
          </p:nvSpPr>
          <p:spPr>
            <a:xfrm>
              <a:off x="3014628" y="3011567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3" name="Google Shape;14753;p46"/>
            <p:cNvSpPr/>
            <p:nvPr/>
          </p:nvSpPr>
          <p:spPr>
            <a:xfrm>
              <a:off x="3014628" y="312624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4" name="Google Shape;14754;p46"/>
            <p:cNvSpPr/>
            <p:nvPr/>
          </p:nvSpPr>
          <p:spPr>
            <a:xfrm>
              <a:off x="3129277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5" name="Google Shape;14755;p46"/>
            <p:cNvSpPr/>
            <p:nvPr/>
          </p:nvSpPr>
          <p:spPr>
            <a:xfrm>
              <a:off x="3129277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6" name="Google Shape;14756;p46"/>
            <p:cNvSpPr/>
            <p:nvPr/>
          </p:nvSpPr>
          <p:spPr>
            <a:xfrm>
              <a:off x="3129277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7" name="Google Shape;14757;p46"/>
            <p:cNvSpPr/>
            <p:nvPr/>
          </p:nvSpPr>
          <p:spPr>
            <a:xfrm>
              <a:off x="3129277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8" name="Google Shape;14758;p46"/>
            <p:cNvSpPr/>
            <p:nvPr/>
          </p:nvSpPr>
          <p:spPr>
            <a:xfrm>
              <a:off x="3129277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9" name="Google Shape;14759;p46"/>
            <p:cNvSpPr/>
            <p:nvPr/>
          </p:nvSpPr>
          <p:spPr>
            <a:xfrm>
              <a:off x="3129277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0" name="Google Shape;14760;p46"/>
            <p:cNvSpPr/>
            <p:nvPr/>
          </p:nvSpPr>
          <p:spPr>
            <a:xfrm>
              <a:off x="3129277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1" name="Google Shape;14761;p46"/>
            <p:cNvSpPr/>
            <p:nvPr/>
          </p:nvSpPr>
          <p:spPr>
            <a:xfrm>
              <a:off x="3244391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2" name="Google Shape;14762;p46"/>
            <p:cNvSpPr/>
            <p:nvPr/>
          </p:nvSpPr>
          <p:spPr>
            <a:xfrm>
              <a:off x="3244391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3" name="Google Shape;14763;p46"/>
            <p:cNvSpPr/>
            <p:nvPr/>
          </p:nvSpPr>
          <p:spPr>
            <a:xfrm>
              <a:off x="3244391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4" name="Google Shape;14764;p46"/>
            <p:cNvSpPr/>
            <p:nvPr/>
          </p:nvSpPr>
          <p:spPr>
            <a:xfrm>
              <a:off x="3244391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5" name="Google Shape;14765;p46"/>
            <p:cNvSpPr/>
            <p:nvPr/>
          </p:nvSpPr>
          <p:spPr>
            <a:xfrm>
              <a:off x="3244391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6" name="Google Shape;14766;p46"/>
            <p:cNvSpPr/>
            <p:nvPr/>
          </p:nvSpPr>
          <p:spPr>
            <a:xfrm>
              <a:off x="3244391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7" name="Google Shape;14767;p46"/>
            <p:cNvSpPr/>
            <p:nvPr/>
          </p:nvSpPr>
          <p:spPr>
            <a:xfrm>
              <a:off x="3244391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8" name="Google Shape;14768;p46"/>
            <p:cNvSpPr/>
            <p:nvPr/>
          </p:nvSpPr>
          <p:spPr>
            <a:xfrm>
              <a:off x="3244391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9" name="Google Shape;14769;p46"/>
            <p:cNvSpPr/>
            <p:nvPr/>
          </p:nvSpPr>
          <p:spPr>
            <a:xfrm>
              <a:off x="3244391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0" name="Google Shape;14770;p46"/>
            <p:cNvSpPr/>
            <p:nvPr/>
          </p:nvSpPr>
          <p:spPr>
            <a:xfrm>
              <a:off x="3244391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1" name="Google Shape;14771;p46"/>
            <p:cNvSpPr/>
            <p:nvPr/>
          </p:nvSpPr>
          <p:spPr>
            <a:xfrm>
              <a:off x="3244391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2" name="Google Shape;14772;p46"/>
            <p:cNvSpPr/>
            <p:nvPr/>
          </p:nvSpPr>
          <p:spPr>
            <a:xfrm>
              <a:off x="3359067" y="174935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3" name="Google Shape;14773;p46"/>
            <p:cNvSpPr/>
            <p:nvPr/>
          </p:nvSpPr>
          <p:spPr>
            <a:xfrm>
              <a:off x="3359067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4" name="Google Shape;14774;p46"/>
            <p:cNvSpPr/>
            <p:nvPr/>
          </p:nvSpPr>
          <p:spPr>
            <a:xfrm>
              <a:off x="3359067" y="2208475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5" name="Google Shape;14775;p46"/>
            <p:cNvSpPr/>
            <p:nvPr/>
          </p:nvSpPr>
          <p:spPr>
            <a:xfrm>
              <a:off x="3359067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6" name="Google Shape;14776;p46"/>
            <p:cNvSpPr/>
            <p:nvPr/>
          </p:nvSpPr>
          <p:spPr>
            <a:xfrm>
              <a:off x="3359067" y="243780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7" name="Google Shape;14777;p46"/>
            <p:cNvSpPr/>
            <p:nvPr/>
          </p:nvSpPr>
          <p:spPr>
            <a:xfrm>
              <a:off x="3359067" y="255247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8" name="Google Shape;14778;p46"/>
            <p:cNvSpPr/>
            <p:nvPr/>
          </p:nvSpPr>
          <p:spPr>
            <a:xfrm>
              <a:off x="3359067" y="278224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9" name="Google Shape;14779;p46"/>
            <p:cNvSpPr/>
            <p:nvPr/>
          </p:nvSpPr>
          <p:spPr>
            <a:xfrm>
              <a:off x="3359067" y="289691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0" name="Google Shape;14780;p46"/>
            <p:cNvSpPr/>
            <p:nvPr/>
          </p:nvSpPr>
          <p:spPr>
            <a:xfrm>
              <a:off x="3359067" y="3011567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1" name="Google Shape;14781;p46"/>
            <p:cNvSpPr/>
            <p:nvPr/>
          </p:nvSpPr>
          <p:spPr>
            <a:xfrm>
              <a:off x="3359067" y="312624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2" name="Google Shape;14782;p46"/>
            <p:cNvSpPr/>
            <p:nvPr/>
          </p:nvSpPr>
          <p:spPr>
            <a:xfrm>
              <a:off x="3359067" y="3240921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3" name="Google Shape;14783;p46"/>
            <p:cNvSpPr/>
            <p:nvPr/>
          </p:nvSpPr>
          <p:spPr>
            <a:xfrm>
              <a:off x="3359067" y="3356007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4" name="Google Shape;14784;p46"/>
            <p:cNvSpPr/>
            <p:nvPr/>
          </p:nvSpPr>
          <p:spPr>
            <a:xfrm>
              <a:off x="3359067" y="347068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5" name="Google Shape;14785;p46"/>
            <p:cNvSpPr/>
            <p:nvPr/>
          </p:nvSpPr>
          <p:spPr>
            <a:xfrm>
              <a:off x="3359067" y="358533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6" name="Google Shape;14786;p46"/>
            <p:cNvSpPr/>
            <p:nvPr/>
          </p:nvSpPr>
          <p:spPr>
            <a:xfrm>
              <a:off x="3359067" y="3700010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7" name="Google Shape;14787;p46"/>
            <p:cNvSpPr/>
            <p:nvPr/>
          </p:nvSpPr>
          <p:spPr>
            <a:xfrm>
              <a:off x="3473717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8" name="Google Shape;14788;p46"/>
            <p:cNvSpPr/>
            <p:nvPr/>
          </p:nvSpPr>
          <p:spPr>
            <a:xfrm>
              <a:off x="3473717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9" name="Google Shape;14789;p46"/>
            <p:cNvSpPr/>
            <p:nvPr/>
          </p:nvSpPr>
          <p:spPr>
            <a:xfrm>
              <a:off x="3473717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0" name="Google Shape;14790;p46"/>
            <p:cNvSpPr/>
            <p:nvPr/>
          </p:nvSpPr>
          <p:spPr>
            <a:xfrm>
              <a:off x="3473717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1" name="Google Shape;14791;p46"/>
            <p:cNvSpPr/>
            <p:nvPr/>
          </p:nvSpPr>
          <p:spPr>
            <a:xfrm>
              <a:off x="3473717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2" name="Google Shape;14792;p46"/>
            <p:cNvSpPr/>
            <p:nvPr/>
          </p:nvSpPr>
          <p:spPr>
            <a:xfrm>
              <a:off x="3473717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3" name="Google Shape;14793;p46"/>
            <p:cNvSpPr/>
            <p:nvPr/>
          </p:nvSpPr>
          <p:spPr>
            <a:xfrm>
              <a:off x="3473717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4" name="Google Shape;14794;p46"/>
            <p:cNvSpPr/>
            <p:nvPr/>
          </p:nvSpPr>
          <p:spPr>
            <a:xfrm>
              <a:off x="3473717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5" name="Google Shape;14795;p46"/>
            <p:cNvSpPr/>
            <p:nvPr/>
          </p:nvSpPr>
          <p:spPr>
            <a:xfrm>
              <a:off x="3473717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6" name="Google Shape;14796;p46"/>
            <p:cNvSpPr/>
            <p:nvPr/>
          </p:nvSpPr>
          <p:spPr>
            <a:xfrm>
              <a:off x="3473717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7" name="Google Shape;14797;p46"/>
            <p:cNvSpPr/>
            <p:nvPr/>
          </p:nvSpPr>
          <p:spPr>
            <a:xfrm>
              <a:off x="3473717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8" name="Google Shape;14798;p46"/>
            <p:cNvSpPr/>
            <p:nvPr/>
          </p:nvSpPr>
          <p:spPr>
            <a:xfrm>
              <a:off x="3473717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9" name="Google Shape;14799;p46"/>
            <p:cNvSpPr/>
            <p:nvPr/>
          </p:nvSpPr>
          <p:spPr>
            <a:xfrm>
              <a:off x="3473717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0" name="Google Shape;14800;p46"/>
            <p:cNvSpPr/>
            <p:nvPr/>
          </p:nvSpPr>
          <p:spPr>
            <a:xfrm>
              <a:off x="3473717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1" name="Google Shape;14801;p46"/>
            <p:cNvSpPr/>
            <p:nvPr/>
          </p:nvSpPr>
          <p:spPr>
            <a:xfrm>
              <a:off x="3473717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2" name="Google Shape;14802;p46"/>
            <p:cNvSpPr/>
            <p:nvPr/>
          </p:nvSpPr>
          <p:spPr>
            <a:xfrm>
              <a:off x="3588394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3" name="Google Shape;14803;p46"/>
            <p:cNvSpPr/>
            <p:nvPr/>
          </p:nvSpPr>
          <p:spPr>
            <a:xfrm>
              <a:off x="3588394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4" name="Google Shape;14804;p46"/>
            <p:cNvSpPr/>
            <p:nvPr/>
          </p:nvSpPr>
          <p:spPr>
            <a:xfrm>
              <a:off x="3588394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5" name="Google Shape;14805;p46"/>
            <p:cNvSpPr/>
            <p:nvPr/>
          </p:nvSpPr>
          <p:spPr>
            <a:xfrm>
              <a:off x="3588394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6" name="Google Shape;14806;p46"/>
            <p:cNvSpPr/>
            <p:nvPr/>
          </p:nvSpPr>
          <p:spPr>
            <a:xfrm>
              <a:off x="3588394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7" name="Google Shape;14807;p46"/>
            <p:cNvSpPr/>
            <p:nvPr/>
          </p:nvSpPr>
          <p:spPr>
            <a:xfrm>
              <a:off x="3588394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8" name="Google Shape;14808;p46"/>
            <p:cNvSpPr/>
            <p:nvPr/>
          </p:nvSpPr>
          <p:spPr>
            <a:xfrm>
              <a:off x="3588394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9" name="Google Shape;14809;p46"/>
            <p:cNvSpPr/>
            <p:nvPr/>
          </p:nvSpPr>
          <p:spPr>
            <a:xfrm>
              <a:off x="3588394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0" name="Google Shape;14810;p46"/>
            <p:cNvSpPr/>
            <p:nvPr/>
          </p:nvSpPr>
          <p:spPr>
            <a:xfrm>
              <a:off x="3588394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1" name="Google Shape;14811;p46"/>
            <p:cNvSpPr/>
            <p:nvPr/>
          </p:nvSpPr>
          <p:spPr>
            <a:xfrm>
              <a:off x="3588394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2" name="Google Shape;14812;p46"/>
            <p:cNvSpPr/>
            <p:nvPr/>
          </p:nvSpPr>
          <p:spPr>
            <a:xfrm>
              <a:off x="3588394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3" name="Google Shape;14813;p46"/>
            <p:cNvSpPr/>
            <p:nvPr/>
          </p:nvSpPr>
          <p:spPr>
            <a:xfrm>
              <a:off x="3588394" y="3356007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4" name="Google Shape;14814;p46"/>
            <p:cNvSpPr/>
            <p:nvPr/>
          </p:nvSpPr>
          <p:spPr>
            <a:xfrm>
              <a:off x="3588394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5" name="Google Shape;14815;p46"/>
            <p:cNvSpPr/>
            <p:nvPr/>
          </p:nvSpPr>
          <p:spPr>
            <a:xfrm>
              <a:off x="3588394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6" name="Google Shape;14816;p46"/>
            <p:cNvSpPr/>
            <p:nvPr/>
          </p:nvSpPr>
          <p:spPr>
            <a:xfrm>
              <a:off x="3703071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7" name="Google Shape;14817;p46"/>
            <p:cNvSpPr/>
            <p:nvPr/>
          </p:nvSpPr>
          <p:spPr>
            <a:xfrm>
              <a:off x="3703071" y="2208475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8" name="Google Shape;14818;p46"/>
            <p:cNvSpPr/>
            <p:nvPr/>
          </p:nvSpPr>
          <p:spPr>
            <a:xfrm>
              <a:off x="3703071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9" name="Google Shape;14819;p46"/>
            <p:cNvSpPr/>
            <p:nvPr/>
          </p:nvSpPr>
          <p:spPr>
            <a:xfrm>
              <a:off x="3703071" y="243780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0" name="Google Shape;14820;p46"/>
            <p:cNvSpPr/>
            <p:nvPr/>
          </p:nvSpPr>
          <p:spPr>
            <a:xfrm>
              <a:off x="3703071" y="255247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1" name="Google Shape;14821;p46"/>
            <p:cNvSpPr/>
            <p:nvPr/>
          </p:nvSpPr>
          <p:spPr>
            <a:xfrm>
              <a:off x="3703071" y="2667564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2" name="Google Shape;14822;p46"/>
            <p:cNvSpPr/>
            <p:nvPr/>
          </p:nvSpPr>
          <p:spPr>
            <a:xfrm>
              <a:off x="3703071" y="278224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3" name="Google Shape;14823;p46"/>
            <p:cNvSpPr/>
            <p:nvPr/>
          </p:nvSpPr>
          <p:spPr>
            <a:xfrm>
              <a:off x="3703071" y="289691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4" name="Google Shape;14824;p46"/>
            <p:cNvSpPr/>
            <p:nvPr/>
          </p:nvSpPr>
          <p:spPr>
            <a:xfrm>
              <a:off x="3703071" y="3011567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5" name="Google Shape;14825;p46"/>
            <p:cNvSpPr/>
            <p:nvPr/>
          </p:nvSpPr>
          <p:spPr>
            <a:xfrm>
              <a:off x="3703071" y="312624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6" name="Google Shape;14826;p46"/>
            <p:cNvSpPr/>
            <p:nvPr/>
          </p:nvSpPr>
          <p:spPr>
            <a:xfrm>
              <a:off x="3703071" y="3240921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7" name="Google Shape;14827;p46"/>
            <p:cNvSpPr/>
            <p:nvPr/>
          </p:nvSpPr>
          <p:spPr>
            <a:xfrm>
              <a:off x="3703071" y="3356007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8" name="Google Shape;14828;p46"/>
            <p:cNvSpPr/>
            <p:nvPr/>
          </p:nvSpPr>
          <p:spPr>
            <a:xfrm>
              <a:off x="3703071" y="358533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9" name="Google Shape;14829;p46"/>
            <p:cNvSpPr/>
            <p:nvPr/>
          </p:nvSpPr>
          <p:spPr>
            <a:xfrm>
              <a:off x="3817720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0" name="Google Shape;14830;p46"/>
            <p:cNvSpPr/>
            <p:nvPr/>
          </p:nvSpPr>
          <p:spPr>
            <a:xfrm>
              <a:off x="3817720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1" name="Google Shape;14831;p46"/>
            <p:cNvSpPr/>
            <p:nvPr/>
          </p:nvSpPr>
          <p:spPr>
            <a:xfrm>
              <a:off x="3817720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2" name="Google Shape;14832;p46"/>
            <p:cNvSpPr/>
            <p:nvPr/>
          </p:nvSpPr>
          <p:spPr>
            <a:xfrm>
              <a:off x="3817720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3" name="Google Shape;14833;p46"/>
            <p:cNvSpPr/>
            <p:nvPr/>
          </p:nvSpPr>
          <p:spPr>
            <a:xfrm>
              <a:off x="3817720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4" name="Google Shape;14834;p46"/>
            <p:cNvSpPr/>
            <p:nvPr/>
          </p:nvSpPr>
          <p:spPr>
            <a:xfrm>
              <a:off x="3817720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5" name="Google Shape;14835;p46"/>
            <p:cNvSpPr/>
            <p:nvPr/>
          </p:nvSpPr>
          <p:spPr>
            <a:xfrm>
              <a:off x="3817720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6" name="Google Shape;14836;p46"/>
            <p:cNvSpPr/>
            <p:nvPr/>
          </p:nvSpPr>
          <p:spPr>
            <a:xfrm>
              <a:off x="3817720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7" name="Google Shape;14837;p46"/>
            <p:cNvSpPr/>
            <p:nvPr/>
          </p:nvSpPr>
          <p:spPr>
            <a:xfrm>
              <a:off x="3817720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8" name="Google Shape;14838;p46"/>
            <p:cNvSpPr/>
            <p:nvPr/>
          </p:nvSpPr>
          <p:spPr>
            <a:xfrm>
              <a:off x="3817720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9" name="Google Shape;14839;p46"/>
            <p:cNvSpPr/>
            <p:nvPr/>
          </p:nvSpPr>
          <p:spPr>
            <a:xfrm>
              <a:off x="3817720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0" name="Google Shape;14840;p46"/>
            <p:cNvSpPr/>
            <p:nvPr/>
          </p:nvSpPr>
          <p:spPr>
            <a:xfrm>
              <a:off x="3932834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1" name="Google Shape;14841;p46"/>
            <p:cNvSpPr/>
            <p:nvPr/>
          </p:nvSpPr>
          <p:spPr>
            <a:xfrm>
              <a:off x="3932834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2" name="Google Shape;14842;p46"/>
            <p:cNvSpPr/>
            <p:nvPr/>
          </p:nvSpPr>
          <p:spPr>
            <a:xfrm>
              <a:off x="3932834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3" name="Google Shape;14843;p46"/>
            <p:cNvSpPr/>
            <p:nvPr/>
          </p:nvSpPr>
          <p:spPr>
            <a:xfrm>
              <a:off x="3932834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4" name="Google Shape;14844;p46"/>
            <p:cNvSpPr/>
            <p:nvPr/>
          </p:nvSpPr>
          <p:spPr>
            <a:xfrm>
              <a:off x="3932834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5" name="Google Shape;14845;p46"/>
            <p:cNvSpPr/>
            <p:nvPr/>
          </p:nvSpPr>
          <p:spPr>
            <a:xfrm>
              <a:off x="3932834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6" name="Google Shape;14846;p46"/>
            <p:cNvSpPr/>
            <p:nvPr/>
          </p:nvSpPr>
          <p:spPr>
            <a:xfrm>
              <a:off x="3932834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7" name="Google Shape;14847;p46"/>
            <p:cNvSpPr/>
            <p:nvPr/>
          </p:nvSpPr>
          <p:spPr>
            <a:xfrm>
              <a:off x="3932834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8" name="Google Shape;14848;p46"/>
            <p:cNvSpPr/>
            <p:nvPr/>
          </p:nvSpPr>
          <p:spPr>
            <a:xfrm>
              <a:off x="3932834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9" name="Google Shape;14849;p46"/>
            <p:cNvSpPr/>
            <p:nvPr/>
          </p:nvSpPr>
          <p:spPr>
            <a:xfrm>
              <a:off x="3932834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0" name="Google Shape;14850;p46"/>
            <p:cNvSpPr/>
            <p:nvPr/>
          </p:nvSpPr>
          <p:spPr>
            <a:xfrm>
              <a:off x="3932834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1" name="Google Shape;14851;p46"/>
            <p:cNvSpPr/>
            <p:nvPr/>
          </p:nvSpPr>
          <p:spPr>
            <a:xfrm>
              <a:off x="3932834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2" name="Google Shape;14852;p46"/>
            <p:cNvSpPr/>
            <p:nvPr/>
          </p:nvSpPr>
          <p:spPr>
            <a:xfrm>
              <a:off x="3932834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3" name="Google Shape;14853;p46"/>
            <p:cNvSpPr/>
            <p:nvPr/>
          </p:nvSpPr>
          <p:spPr>
            <a:xfrm>
              <a:off x="4047483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4" name="Google Shape;14854;p46"/>
            <p:cNvSpPr/>
            <p:nvPr/>
          </p:nvSpPr>
          <p:spPr>
            <a:xfrm>
              <a:off x="4047483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5" name="Google Shape;14855;p46"/>
            <p:cNvSpPr/>
            <p:nvPr/>
          </p:nvSpPr>
          <p:spPr>
            <a:xfrm>
              <a:off x="4047483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6" name="Google Shape;14856;p46"/>
            <p:cNvSpPr/>
            <p:nvPr/>
          </p:nvSpPr>
          <p:spPr>
            <a:xfrm>
              <a:off x="4047483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7" name="Google Shape;14857;p46"/>
            <p:cNvSpPr/>
            <p:nvPr/>
          </p:nvSpPr>
          <p:spPr>
            <a:xfrm>
              <a:off x="4047483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8" name="Google Shape;14858;p46"/>
            <p:cNvSpPr/>
            <p:nvPr/>
          </p:nvSpPr>
          <p:spPr>
            <a:xfrm>
              <a:off x="4047483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9" name="Google Shape;14859;p46"/>
            <p:cNvSpPr/>
            <p:nvPr/>
          </p:nvSpPr>
          <p:spPr>
            <a:xfrm>
              <a:off x="4047483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0" name="Google Shape;14860;p46"/>
            <p:cNvSpPr/>
            <p:nvPr/>
          </p:nvSpPr>
          <p:spPr>
            <a:xfrm>
              <a:off x="4047483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1" name="Google Shape;14861;p46"/>
            <p:cNvSpPr/>
            <p:nvPr/>
          </p:nvSpPr>
          <p:spPr>
            <a:xfrm>
              <a:off x="4047483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2" name="Google Shape;14862;p46"/>
            <p:cNvSpPr/>
            <p:nvPr/>
          </p:nvSpPr>
          <p:spPr>
            <a:xfrm>
              <a:off x="4162160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3" name="Google Shape;14863;p46"/>
            <p:cNvSpPr/>
            <p:nvPr/>
          </p:nvSpPr>
          <p:spPr>
            <a:xfrm>
              <a:off x="4162160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4" name="Google Shape;14864;p46"/>
            <p:cNvSpPr/>
            <p:nvPr/>
          </p:nvSpPr>
          <p:spPr>
            <a:xfrm>
              <a:off x="4162160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5" name="Google Shape;14865;p46"/>
            <p:cNvSpPr/>
            <p:nvPr/>
          </p:nvSpPr>
          <p:spPr>
            <a:xfrm>
              <a:off x="4162160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6" name="Google Shape;14866;p46"/>
            <p:cNvSpPr/>
            <p:nvPr/>
          </p:nvSpPr>
          <p:spPr>
            <a:xfrm>
              <a:off x="4162160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7" name="Google Shape;14867;p46"/>
            <p:cNvSpPr/>
            <p:nvPr/>
          </p:nvSpPr>
          <p:spPr>
            <a:xfrm>
              <a:off x="4162160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8" name="Google Shape;14868;p46"/>
            <p:cNvSpPr/>
            <p:nvPr/>
          </p:nvSpPr>
          <p:spPr>
            <a:xfrm>
              <a:off x="4162160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9" name="Google Shape;14869;p46"/>
            <p:cNvSpPr/>
            <p:nvPr/>
          </p:nvSpPr>
          <p:spPr>
            <a:xfrm>
              <a:off x="4162160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0" name="Google Shape;14870;p46"/>
            <p:cNvSpPr/>
            <p:nvPr/>
          </p:nvSpPr>
          <p:spPr>
            <a:xfrm>
              <a:off x="4162160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1" name="Google Shape;14871;p46"/>
            <p:cNvSpPr/>
            <p:nvPr/>
          </p:nvSpPr>
          <p:spPr>
            <a:xfrm>
              <a:off x="4162160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2" name="Google Shape;14872;p46"/>
            <p:cNvSpPr/>
            <p:nvPr/>
          </p:nvSpPr>
          <p:spPr>
            <a:xfrm>
              <a:off x="4162160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3" name="Google Shape;14873;p46"/>
            <p:cNvSpPr/>
            <p:nvPr/>
          </p:nvSpPr>
          <p:spPr>
            <a:xfrm>
              <a:off x="4276837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4" name="Google Shape;14874;p46"/>
            <p:cNvSpPr/>
            <p:nvPr/>
          </p:nvSpPr>
          <p:spPr>
            <a:xfrm>
              <a:off x="4276837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5" name="Google Shape;14875;p46"/>
            <p:cNvSpPr/>
            <p:nvPr/>
          </p:nvSpPr>
          <p:spPr>
            <a:xfrm>
              <a:off x="4276837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6" name="Google Shape;14876;p46"/>
            <p:cNvSpPr/>
            <p:nvPr/>
          </p:nvSpPr>
          <p:spPr>
            <a:xfrm>
              <a:off x="4276837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7" name="Google Shape;14877;p46"/>
            <p:cNvSpPr/>
            <p:nvPr/>
          </p:nvSpPr>
          <p:spPr>
            <a:xfrm>
              <a:off x="4276837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8" name="Google Shape;14878;p46"/>
            <p:cNvSpPr/>
            <p:nvPr/>
          </p:nvSpPr>
          <p:spPr>
            <a:xfrm>
              <a:off x="4276837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9" name="Google Shape;14879;p46"/>
            <p:cNvSpPr/>
            <p:nvPr/>
          </p:nvSpPr>
          <p:spPr>
            <a:xfrm>
              <a:off x="4276837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0" name="Google Shape;14880;p46"/>
            <p:cNvSpPr/>
            <p:nvPr/>
          </p:nvSpPr>
          <p:spPr>
            <a:xfrm>
              <a:off x="4276837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1" name="Google Shape;14881;p46"/>
            <p:cNvSpPr/>
            <p:nvPr/>
          </p:nvSpPr>
          <p:spPr>
            <a:xfrm>
              <a:off x="4276837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2" name="Google Shape;14882;p46"/>
            <p:cNvSpPr/>
            <p:nvPr/>
          </p:nvSpPr>
          <p:spPr>
            <a:xfrm>
              <a:off x="4276837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3" name="Google Shape;14883;p46"/>
            <p:cNvSpPr/>
            <p:nvPr/>
          </p:nvSpPr>
          <p:spPr>
            <a:xfrm>
              <a:off x="4276837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4" name="Google Shape;14884;p46"/>
            <p:cNvSpPr/>
            <p:nvPr/>
          </p:nvSpPr>
          <p:spPr>
            <a:xfrm>
              <a:off x="4391513" y="163468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5" name="Google Shape;14885;p46"/>
            <p:cNvSpPr/>
            <p:nvPr/>
          </p:nvSpPr>
          <p:spPr>
            <a:xfrm>
              <a:off x="4391513" y="1864035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6" name="Google Shape;14886;p46"/>
            <p:cNvSpPr/>
            <p:nvPr/>
          </p:nvSpPr>
          <p:spPr>
            <a:xfrm>
              <a:off x="4391513" y="197912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7" name="Google Shape;14887;p46"/>
            <p:cNvSpPr/>
            <p:nvPr/>
          </p:nvSpPr>
          <p:spPr>
            <a:xfrm>
              <a:off x="4391513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8" name="Google Shape;14888;p46"/>
            <p:cNvSpPr/>
            <p:nvPr/>
          </p:nvSpPr>
          <p:spPr>
            <a:xfrm>
              <a:off x="4391513" y="2208475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9" name="Google Shape;14889;p46"/>
            <p:cNvSpPr/>
            <p:nvPr/>
          </p:nvSpPr>
          <p:spPr>
            <a:xfrm>
              <a:off x="4391513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0" name="Google Shape;14890;p46"/>
            <p:cNvSpPr/>
            <p:nvPr/>
          </p:nvSpPr>
          <p:spPr>
            <a:xfrm>
              <a:off x="4391513" y="243780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1" name="Google Shape;14891;p46"/>
            <p:cNvSpPr/>
            <p:nvPr/>
          </p:nvSpPr>
          <p:spPr>
            <a:xfrm>
              <a:off x="4391513" y="255247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2" name="Google Shape;14892;p46"/>
            <p:cNvSpPr/>
            <p:nvPr/>
          </p:nvSpPr>
          <p:spPr>
            <a:xfrm>
              <a:off x="4391513" y="2667564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3" name="Google Shape;14893;p46"/>
            <p:cNvSpPr/>
            <p:nvPr/>
          </p:nvSpPr>
          <p:spPr>
            <a:xfrm>
              <a:off x="4391513" y="278224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4" name="Google Shape;14894;p46"/>
            <p:cNvSpPr/>
            <p:nvPr/>
          </p:nvSpPr>
          <p:spPr>
            <a:xfrm>
              <a:off x="4391513" y="2896918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5" name="Google Shape;14895;p46"/>
            <p:cNvSpPr/>
            <p:nvPr/>
          </p:nvSpPr>
          <p:spPr>
            <a:xfrm>
              <a:off x="4506163" y="163468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6" name="Google Shape;14896;p46"/>
            <p:cNvSpPr/>
            <p:nvPr/>
          </p:nvSpPr>
          <p:spPr>
            <a:xfrm>
              <a:off x="4506163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7" name="Google Shape;14897;p46"/>
            <p:cNvSpPr/>
            <p:nvPr/>
          </p:nvSpPr>
          <p:spPr>
            <a:xfrm>
              <a:off x="4506163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8" name="Google Shape;14898;p46"/>
            <p:cNvSpPr/>
            <p:nvPr/>
          </p:nvSpPr>
          <p:spPr>
            <a:xfrm>
              <a:off x="4506163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9" name="Google Shape;14899;p46"/>
            <p:cNvSpPr/>
            <p:nvPr/>
          </p:nvSpPr>
          <p:spPr>
            <a:xfrm>
              <a:off x="4506163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0" name="Google Shape;14900;p46"/>
            <p:cNvSpPr/>
            <p:nvPr/>
          </p:nvSpPr>
          <p:spPr>
            <a:xfrm>
              <a:off x="4506163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1" name="Google Shape;14901;p46"/>
            <p:cNvSpPr/>
            <p:nvPr/>
          </p:nvSpPr>
          <p:spPr>
            <a:xfrm>
              <a:off x="4506163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2" name="Google Shape;14902;p46"/>
            <p:cNvSpPr/>
            <p:nvPr/>
          </p:nvSpPr>
          <p:spPr>
            <a:xfrm>
              <a:off x="4506163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3" name="Google Shape;14903;p46"/>
            <p:cNvSpPr/>
            <p:nvPr/>
          </p:nvSpPr>
          <p:spPr>
            <a:xfrm>
              <a:off x="4506163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4" name="Google Shape;14904;p46"/>
            <p:cNvSpPr/>
            <p:nvPr/>
          </p:nvSpPr>
          <p:spPr>
            <a:xfrm>
              <a:off x="4506163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5" name="Google Shape;14905;p46"/>
            <p:cNvSpPr/>
            <p:nvPr/>
          </p:nvSpPr>
          <p:spPr>
            <a:xfrm>
              <a:off x="4506163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6" name="Google Shape;14906;p46"/>
            <p:cNvSpPr/>
            <p:nvPr/>
          </p:nvSpPr>
          <p:spPr>
            <a:xfrm>
              <a:off x="4506163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7" name="Google Shape;14907;p46"/>
            <p:cNvSpPr/>
            <p:nvPr/>
          </p:nvSpPr>
          <p:spPr>
            <a:xfrm>
              <a:off x="4506163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8" name="Google Shape;14908;p46"/>
            <p:cNvSpPr/>
            <p:nvPr/>
          </p:nvSpPr>
          <p:spPr>
            <a:xfrm>
              <a:off x="4506163" y="312624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9" name="Google Shape;14909;p46"/>
            <p:cNvSpPr/>
            <p:nvPr/>
          </p:nvSpPr>
          <p:spPr>
            <a:xfrm>
              <a:off x="4621277" y="174935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0" name="Google Shape;14910;p46"/>
            <p:cNvSpPr/>
            <p:nvPr/>
          </p:nvSpPr>
          <p:spPr>
            <a:xfrm>
              <a:off x="4621277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1" name="Google Shape;14911;p46"/>
            <p:cNvSpPr/>
            <p:nvPr/>
          </p:nvSpPr>
          <p:spPr>
            <a:xfrm>
              <a:off x="4621277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2" name="Google Shape;14912;p46"/>
            <p:cNvSpPr/>
            <p:nvPr/>
          </p:nvSpPr>
          <p:spPr>
            <a:xfrm>
              <a:off x="4621277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3" name="Google Shape;14913;p46"/>
            <p:cNvSpPr/>
            <p:nvPr/>
          </p:nvSpPr>
          <p:spPr>
            <a:xfrm>
              <a:off x="4621277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4" name="Google Shape;14914;p46"/>
            <p:cNvSpPr/>
            <p:nvPr/>
          </p:nvSpPr>
          <p:spPr>
            <a:xfrm>
              <a:off x="4621277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5" name="Google Shape;14915;p46"/>
            <p:cNvSpPr/>
            <p:nvPr/>
          </p:nvSpPr>
          <p:spPr>
            <a:xfrm>
              <a:off x="4621277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6" name="Google Shape;14916;p46"/>
            <p:cNvSpPr/>
            <p:nvPr/>
          </p:nvSpPr>
          <p:spPr>
            <a:xfrm>
              <a:off x="4621277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7" name="Google Shape;14917;p46"/>
            <p:cNvSpPr/>
            <p:nvPr/>
          </p:nvSpPr>
          <p:spPr>
            <a:xfrm>
              <a:off x="4621277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8" name="Google Shape;14918;p46"/>
            <p:cNvSpPr/>
            <p:nvPr/>
          </p:nvSpPr>
          <p:spPr>
            <a:xfrm>
              <a:off x="4621277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9" name="Google Shape;14919;p46"/>
            <p:cNvSpPr/>
            <p:nvPr/>
          </p:nvSpPr>
          <p:spPr>
            <a:xfrm>
              <a:off x="4621277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0" name="Google Shape;14920;p46"/>
            <p:cNvSpPr/>
            <p:nvPr/>
          </p:nvSpPr>
          <p:spPr>
            <a:xfrm>
              <a:off x="4621277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1" name="Google Shape;14921;p46"/>
            <p:cNvSpPr/>
            <p:nvPr/>
          </p:nvSpPr>
          <p:spPr>
            <a:xfrm>
              <a:off x="4621277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2" name="Google Shape;14922;p46"/>
            <p:cNvSpPr/>
            <p:nvPr/>
          </p:nvSpPr>
          <p:spPr>
            <a:xfrm>
              <a:off x="4621277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3" name="Google Shape;14923;p46"/>
            <p:cNvSpPr/>
            <p:nvPr/>
          </p:nvSpPr>
          <p:spPr>
            <a:xfrm>
              <a:off x="4735926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4" name="Google Shape;14924;p46"/>
            <p:cNvSpPr/>
            <p:nvPr/>
          </p:nvSpPr>
          <p:spPr>
            <a:xfrm>
              <a:off x="4735926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5" name="Google Shape;14925;p46"/>
            <p:cNvSpPr/>
            <p:nvPr/>
          </p:nvSpPr>
          <p:spPr>
            <a:xfrm>
              <a:off x="4735926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6" name="Google Shape;14926;p46"/>
            <p:cNvSpPr/>
            <p:nvPr/>
          </p:nvSpPr>
          <p:spPr>
            <a:xfrm>
              <a:off x="4735926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7" name="Google Shape;14927;p46"/>
            <p:cNvSpPr/>
            <p:nvPr/>
          </p:nvSpPr>
          <p:spPr>
            <a:xfrm>
              <a:off x="4735926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8" name="Google Shape;14928;p46"/>
            <p:cNvSpPr/>
            <p:nvPr/>
          </p:nvSpPr>
          <p:spPr>
            <a:xfrm>
              <a:off x="4735926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9" name="Google Shape;14929;p46"/>
            <p:cNvSpPr/>
            <p:nvPr/>
          </p:nvSpPr>
          <p:spPr>
            <a:xfrm>
              <a:off x="4735926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0" name="Google Shape;14930;p46"/>
            <p:cNvSpPr/>
            <p:nvPr/>
          </p:nvSpPr>
          <p:spPr>
            <a:xfrm>
              <a:off x="4735926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1" name="Google Shape;14931;p46"/>
            <p:cNvSpPr/>
            <p:nvPr/>
          </p:nvSpPr>
          <p:spPr>
            <a:xfrm>
              <a:off x="4735926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2" name="Google Shape;14932;p46"/>
            <p:cNvSpPr/>
            <p:nvPr/>
          </p:nvSpPr>
          <p:spPr>
            <a:xfrm>
              <a:off x="4735926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3" name="Google Shape;14933;p46"/>
            <p:cNvSpPr/>
            <p:nvPr/>
          </p:nvSpPr>
          <p:spPr>
            <a:xfrm>
              <a:off x="4735926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4" name="Google Shape;14934;p46"/>
            <p:cNvSpPr/>
            <p:nvPr/>
          </p:nvSpPr>
          <p:spPr>
            <a:xfrm>
              <a:off x="4735926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5" name="Google Shape;14935;p46"/>
            <p:cNvSpPr/>
            <p:nvPr/>
          </p:nvSpPr>
          <p:spPr>
            <a:xfrm>
              <a:off x="4735926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6" name="Google Shape;14936;p46"/>
            <p:cNvSpPr/>
            <p:nvPr/>
          </p:nvSpPr>
          <p:spPr>
            <a:xfrm>
              <a:off x="4850603" y="1864035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7" name="Google Shape;14937;p46"/>
            <p:cNvSpPr/>
            <p:nvPr/>
          </p:nvSpPr>
          <p:spPr>
            <a:xfrm>
              <a:off x="4850603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8" name="Google Shape;14938;p46"/>
            <p:cNvSpPr/>
            <p:nvPr/>
          </p:nvSpPr>
          <p:spPr>
            <a:xfrm>
              <a:off x="4850603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9" name="Google Shape;14939;p46"/>
            <p:cNvSpPr/>
            <p:nvPr/>
          </p:nvSpPr>
          <p:spPr>
            <a:xfrm>
              <a:off x="4850603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0" name="Google Shape;14940;p46"/>
            <p:cNvSpPr/>
            <p:nvPr/>
          </p:nvSpPr>
          <p:spPr>
            <a:xfrm>
              <a:off x="4850603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1" name="Google Shape;14941;p46"/>
            <p:cNvSpPr/>
            <p:nvPr/>
          </p:nvSpPr>
          <p:spPr>
            <a:xfrm>
              <a:off x="4850603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2" name="Google Shape;14942;p46"/>
            <p:cNvSpPr/>
            <p:nvPr/>
          </p:nvSpPr>
          <p:spPr>
            <a:xfrm>
              <a:off x="4850603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3" name="Google Shape;14943;p46"/>
            <p:cNvSpPr/>
            <p:nvPr/>
          </p:nvSpPr>
          <p:spPr>
            <a:xfrm>
              <a:off x="4850603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4" name="Google Shape;14944;p46"/>
            <p:cNvSpPr/>
            <p:nvPr/>
          </p:nvSpPr>
          <p:spPr>
            <a:xfrm>
              <a:off x="4850603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5" name="Google Shape;14945;p46"/>
            <p:cNvSpPr/>
            <p:nvPr/>
          </p:nvSpPr>
          <p:spPr>
            <a:xfrm>
              <a:off x="4850603" y="289691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6" name="Google Shape;14946;p46"/>
            <p:cNvSpPr/>
            <p:nvPr/>
          </p:nvSpPr>
          <p:spPr>
            <a:xfrm>
              <a:off x="4850603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7" name="Google Shape;14947;p46"/>
            <p:cNvSpPr/>
            <p:nvPr/>
          </p:nvSpPr>
          <p:spPr>
            <a:xfrm>
              <a:off x="4850603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8" name="Google Shape;14948;p46"/>
            <p:cNvSpPr/>
            <p:nvPr/>
          </p:nvSpPr>
          <p:spPr>
            <a:xfrm>
              <a:off x="4850603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9" name="Google Shape;14949;p46"/>
            <p:cNvSpPr/>
            <p:nvPr/>
          </p:nvSpPr>
          <p:spPr>
            <a:xfrm>
              <a:off x="4965280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0" name="Google Shape;14950;p46"/>
            <p:cNvSpPr/>
            <p:nvPr/>
          </p:nvSpPr>
          <p:spPr>
            <a:xfrm>
              <a:off x="4965280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1" name="Google Shape;14951;p46"/>
            <p:cNvSpPr/>
            <p:nvPr/>
          </p:nvSpPr>
          <p:spPr>
            <a:xfrm>
              <a:off x="4965280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2" name="Google Shape;14952;p46"/>
            <p:cNvSpPr/>
            <p:nvPr/>
          </p:nvSpPr>
          <p:spPr>
            <a:xfrm>
              <a:off x="4965280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3" name="Google Shape;14953;p46"/>
            <p:cNvSpPr/>
            <p:nvPr/>
          </p:nvSpPr>
          <p:spPr>
            <a:xfrm>
              <a:off x="4965280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4" name="Google Shape;14954;p46"/>
            <p:cNvSpPr/>
            <p:nvPr/>
          </p:nvSpPr>
          <p:spPr>
            <a:xfrm>
              <a:off x="4965280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5" name="Google Shape;14955;p46"/>
            <p:cNvSpPr/>
            <p:nvPr/>
          </p:nvSpPr>
          <p:spPr>
            <a:xfrm>
              <a:off x="4965280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6" name="Google Shape;14956;p46"/>
            <p:cNvSpPr/>
            <p:nvPr/>
          </p:nvSpPr>
          <p:spPr>
            <a:xfrm>
              <a:off x="4965280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7" name="Google Shape;14957;p46"/>
            <p:cNvSpPr/>
            <p:nvPr/>
          </p:nvSpPr>
          <p:spPr>
            <a:xfrm>
              <a:off x="4965280" y="301156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8" name="Google Shape;14958;p46"/>
            <p:cNvSpPr/>
            <p:nvPr/>
          </p:nvSpPr>
          <p:spPr>
            <a:xfrm>
              <a:off x="4965280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9" name="Google Shape;14959;p46"/>
            <p:cNvSpPr/>
            <p:nvPr/>
          </p:nvSpPr>
          <p:spPr>
            <a:xfrm>
              <a:off x="4965280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0" name="Google Shape;14960;p46"/>
            <p:cNvSpPr/>
            <p:nvPr/>
          </p:nvSpPr>
          <p:spPr>
            <a:xfrm>
              <a:off x="4965280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1" name="Google Shape;14961;p46"/>
            <p:cNvSpPr/>
            <p:nvPr/>
          </p:nvSpPr>
          <p:spPr>
            <a:xfrm>
              <a:off x="5079956" y="1864035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2" name="Google Shape;14962;p46"/>
            <p:cNvSpPr/>
            <p:nvPr/>
          </p:nvSpPr>
          <p:spPr>
            <a:xfrm>
              <a:off x="5079956" y="197912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3" name="Google Shape;14963;p46"/>
            <p:cNvSpPr/>
            <p:nvPr/>
          </p:nvSpPr>
          <p:spPr>
            <a:xfrm>
              <a:off x="5079956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4" name="Google Shape;14964;p46"/>
            <p:cNvSpPr/>
            <p:nvPr/>
          </p:nvSpPr>
          <p:spPr>
            <a:xfrm>
              <a:off x="5079956" y="2208475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5" name="Google Shape;14965;p46"/>
            <p:cNvSpPr/>
            <p:nvPr/>
          </p:nvSpPr>
          <p:spPr>
            <a:xfrm>
              <a:off x="5079956" y="232312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6" name="Google Shape;14966;p46"/>
            <p:cNvSpPr/>
            <p:nvPr/>
          </p:nvSpPr>
          <p:spPr>
            <a:xfrm>
              <a:off x="5079956" y="2437801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7" name="Google Shape;14967;p46"/>
            <p:cNvSpPr/>
            <p:nvPr/>
          </p:nvSpPr>
          <p:spPr>
            <a:xfrm>
              <a:off x="5079956" y="2667564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8" name="Google Shape;14968;p46"/>
            <p:cNvSpPr/>
            <p:nvPr/>
          </p:nvSpPr>
          <p:spPr>
            <a:xfrm>
              <a:off x="5079956" y="3240921"/>
              <a:ext cx="83012" cy="83012"/>
            </a:xfrm>
            <a:custGeom>
              <a:rect b="b" l="l" r="r" t="t"/>
              <a:pathLst>
                <a:path extrusionOk="0" h="3041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9" name="Google Shape;14969;p46"/>
            <p:cNvSpPr/>
            <p:nvPr/>
          </p:nvSpPr>
          <p:spPr>
            <a:xfrm>
              <a:off x="5079956" y="3356007"/>
              <a:ext cx="83012" cy="82602"/>
            </a:xfrm>
            <a:custGeom>
              <a:rect b="b" l="l" r="r" t="t"/>
              <a:pathLst>
                <a:path extrusionOk="0" h="3026" w="3041">
                  <a:moveTo>
                    <a:pt x="0" y="1"/>
                  </a:moveTo>
                  <a:lnTo>
                    <a:pt x="0" y="3026"/>
                  </a:lnTo>
                  <a:lnTo>
                    <a:pt x="3041" y="3026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0" name="Google Shape;14970;p46"/>
            <p:cNvSpPr/>
            <p:nvPr/>
          </p:nvSpPr>
          <p:spPr>
            <a:xfrm>
              <a:off x="5079956" y="347068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1" name="Google Shape;14971;p46"/>
            <p:cNvSpPr/>
            <p:nvPr/>
          </p:nvSpPr>
          <p:spPr>
            <a:xfrm>
              <a:off x="5079956" y="3585334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2" name="Google Shape;14972;p46"/>
            <p:cNvSpPr/>
            <p:nvPr/>
          </p:nvSpPr>
          <p:spPr>
            <a:xfrm>
              <a:off x="5079956" y="3700010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3" name="Google Shape;14973;p46"/>
            <p:cNvSpPr/>
            <p:nvPr/>
          </p:nvSpPr>
          <p:spPr>
            <a:xfrm>
              <a:off x="5079956" y="3814687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4" name="Google Shape;14974;p46"/>
            <p:cNvSpPr/>
            <p:nvPr/>
          </p:nvSpPr>
          <p:spPr>
            <a:xfrm>
              <a:off x="5194606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5" name="Google Shape;14975;p46"/>
            <p:cNvSpPr/>
            <p:nvPr/>
          </p:nvSpPr>
          <p:spPr>
            <a:xfrm>
              <a:off x="5194606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6" name="Google Shape;14976;p46"/>
            <p:cNvSpPr/>
            <p:nvPr/>
          </p:nvSpPr>
          <p:spPr>
            <a:xfrm>
              <a:off x="5194606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7" name="Google Shape;14977;p46"/>
            <p:cNvSpPr/>
            <p:nvPr/>
          </p:nvSpPr>
          <p:spPr>
            <a:xfrm>
              <a:off x="5194606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8" name="Google Shape;14978;p46"/>
            <p:cNvSpPr/>
            <p:nvPr/>
          </p:nvSpPr>
          <p:spPr>
            <a:xfrm>
              <a:off x="5194606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9" name="Google Shape;14979;p46"/>
            <p:cNvSpPr/>
            <p:nvPr/>
          </p:nvSpPr>
          <p:spPr>
            <a:xfrm>
              <a:off x="5194606" y="3240921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0" name="Google Shape;14980;p46"/>
            <p:cNvSpPr/>
            <p:nvPr/>
          </p:nvSpPr>
          <p:spPr>
            <a:xfrm>
              <a:off x="5194606" y="347068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1" name="Google Shape;14981;p46"/>
            <p:cNvSpPr/>
            <p:nvPr/>
          </p:nvSpPr>
          <p:spPr>
            <a:xfrm>
              <a:off x="5194606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2" name="Google Shape;14982;p46"/>
            <p:cNvSpPr/>
            <p:nvPr/>
          </p:nvSpPr>
          <p:spPr>
            <a:xfrm>
              <a:off x="5194606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3" name="Google Shape;14983;p46"/>
            <p:cNvSpPr/>
            <p:nvPr/>
          </p:nvSpPr>
          <p:spPr>
            <a:xfrm>
              <a:off x="5194606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4" name="Google Shape;14984;p46"/>
            <p:cNvSpPr/>
            <p:nvPr/>
          </p:nvSpPr>
          <p:spPr>
            <a:xfrm>
              <a:off x="5309719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5" name="Google Shape;14985;p46"/>
            <p:cNvSpPr/>
            <p:nvPr/>
          </p:nvSpPr>
          <p:spPr>
            <a:xfrm>
              <a:off x="5309719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6" name="Google Shape;14986;p46"/>
            <p:cNvSpPr/>
            <p:nvPr/>
          </p:nvSpPr>
          <p:spPr>
            <a:xfrm>
              <a:off x="5309719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7" name="Google Shape;14987;p46"/>
            <p:cNvSpPr/>
            <p:nvPr/>
          </p:nvSpPr>
          <p:spPr>
            <a:xfrm>
              <a:off x="5309719" y="2552478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8" name="Google Shape;14988;p46"/>
            <p:cNvSpPr/>
            <p:nvPr/>
          </p:nvSpPr>
          <p:spPr>
            <a:xfrm>
              <a:off x="5309719" y="358533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1"/>
                  </a:moveTo>
                  <a:lnTo>
                    <a:pt x="0" y="3042"/>
                  </a:lnTo>
                  <a:lnTo>
                    <a:pt x="3041" y="3042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9" name="Google Shape;14989;p46"/>
            <p:cNvSpPr/>
            <p:nvPr/>
          </p:nvSpPr>
          <p:spPr>
            <a:xfrm>
              <a:off x="5424369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0" name="Google Shape;14990;p46"/>
            <p:cNvSpPr/>
            <p:nvPr/>
          </p:nvSpPr>
          <p:spPr>
            <a:xfrm>
              <a:off x="5424369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1" name="Google Shape;14991;p46"/>
            <p:cNvSpPr/>
            <p:nvPr/>
          </p:nvSpPr>
          <p:spPr>
            <a:xfrm>
              <a:off x="5424369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2" name="Google Shape;14992;p46"/>
            <p:cNvSpPr/>
            <p:nvPr/>
          </p:nvSpPr>
          <p:spPr>
            <a:xfrm>
              <a:off x="5424369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3" name="Google Shape;14993;p46"/>
            <p:cNvSpPr/>
            <p:nvPr/>
          </p:nvSpPr>
          <p:spPr>
            <a:xfrm>
              <a:off x="5424369" y="243780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4" name="Google Shape;14994;p46"/>
            <p:cNvSpPr/>
            <p:nvPr/>
          </p:nvSpPr>
          <p:spPr>
            <a:xfrm>
              <a:off x="5424369" y="278224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5" name="Google Shape;14995;p46"/>
            <p:cNvSpPr/>
            <p:nvPr/>
          </p:nvSpPr>
          <p:spPr>
            <a:xfrm>
              <a:off x="5424369" y="3929364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6" name="Google Shape;14996;p46"/>
            <p:cNvSpPr/>
            <p:nvPr/>
          </p:nvSpPr>
          <p:spPr>
            <a:xfrm>
              <a:off x="5539046" y="1979121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7" name="Google Shape;14997;p46"/>
            <p:cNvSpPr/>
            <p:nvPr/>
          </p:nvSpPr>
          <p:spPr>
            <a:xfrm>
              <a:off x="5539046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8" name="Google Shape;14998;p46"/>
            <p:cNvSpPr/>
            <p:nvPr/>
          </p:nvSpPr>
          <p:spPr>
            <a:xfrm>
              <a:off x="5539046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9" name="Google Shape;14999;p46"/>
            <p:cNvSpPr/>
            <p:nvPr/>
          </p:nvSpPr>
          <p:spPr>
            <a:xfrm>
              <a:off x="5539046" y="2323124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0" name="Google Shape;15000;p46"/>
            <p:cNvSpPr/>
            <p:nvPr/>
          </p:nvSpPr>
          <p:spPr>
            <a:xfrm>
              <a:off x="5539046" y="2667564"/>
              <a:ext cx="83039" cy="82602"/>
            </a:xfrm>
            <a:custGeom>
              <a:rect b="b" l="l" r="r" t="t"/>
              <a:pathLst>
                <a:path extrusionOk="0" h="3026" w="3042">
                  <a:moveTo>
                    <a:pt x="1" y="1"/>
                  </a:moveTo>
                  <a:lnTo>
                    <a:pt x="1" y="3026"/>
                  </a:lnTo>
                  <a:lnTo>
                    <a:pt x="3042" y="3026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1" name="Google Shape;15001;p46"/>
            <p:cNvSpPr/>
            <p:nvPr/>
          </p:nvSpPr>
          <p:spPr>
            <a:xfrm>
              <a:off x="5539046" y="3700010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1"/>
                  </a:moveTo>
                  <a:lnTo>
                    <a:pt x="1" y="3042"/>
                  </a:lnTo>
                  <a:lnTo>
                    <a:pt x="3042" y="3042"/>
                  </a:lnTo>
                  <a:lnTo>
                    <a:pt x="30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2" name="Google Shape;15002;p46"/>
            <p:cNvSpPr/>
            <p:nvPr/>
          </p:nvSpPr>
          <p:spPr>
            <a:xfrm>
              <a:off x="5539046" y="3814687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3" name="Google Shape;15003;p46"/>
            <p:cNvSpPr/>
            <p:nvPr/>
          </p:nvSpPr>
          <p:spPr>
            <a:xfrm>
              <a:off x="5653723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4" name="Google Shape;15004;p46"/>
            <p:cNvSpPr/>
            <p:nvPr/>
          </p:nvSpPr>
          <p:spPr>
            <a:xfrm>
              <a:off x="5653723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5" name="Google Shape;15005;p46"/>
            <p:cNvSpPr/>
            <p:nvPr/>
          </p:nvSpPr>
          <p:spPr>
            <a:xfrm>
              <a:off x="5768399" y="2093798"/>
              <a:ext cx="83012" cy="83039"/>
            </a:xfrm>
            <a:custGeom>
              <a:rect b="b" l="l" r="r" t="t"/>
              <a:pathLst>
                <a:path extrusionOk="0" h="3042" w="3041">
                  <a:moveTo>
                    <a:pt x="0" y="0"/>
                  </a:moveTo>
                  <a:lnTo>
                    <a:pt x="0" y="3041"/>
                  </a:lnTo>
                  <a:lnTo>
                    <a:pt x="3041" y="3041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6" name="Google Shape;15006;p46"/>
            <p:cNvSpPr/>
            <p:nvPr/>
          </p:nvSpPr>
          <p:spPr>
            <a:xfrm>
              <a:off x="719945" y="2093798"/>
              <a:ext cx="83039" cy="83039"/>
            </a:xfrm>
            <a:custGeom>
              <a:rect b="b" l="l" r="r" t="t"/>
              <a:pathLst>
                <a:path extrusionOk="0" h="3042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7" name="Google Shape;15007;p46"/>
            <p:cNvSpPr/>
            <p:nvPr/>
          </p:nvSpPr>
          <p:spPr>
            <a:xfrm>
              <a:off x="719945" y="2208475"/>
              <a:ext cx="83039" cy="83012"/>
            </a:xfrm>
            <a:custGeom>
              <a:rect b="b" l="l" r="r" t="t"/>
              <a:pathLst>
                <a:path extrusionOk="0" h="3041" w="3042">
                  <a:moveTo>
                    <a:pt x="1" y="0"/>
                  </a:moveTo>
                  <a:lnTo>
                    <a:pt x="1" y="3041"/>
                  </a:lnTo>
                  <a:lnTo>
                    <a:pt x="3042" y="3041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8" name="Google Shape;15008;p46"/>
          <p:cNvSpPr txBox="1"/>
          <p:nvPr/>
        </p:nvSpPr>
        <p:spPr>
          <a:xfrm>
            <a:off x="7068600" y="145027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09" name="Google Shape;15009;p46"/>
          <p:cNvSpPr txBox="1"/>
          <p:nvPr/>
        </p:nvSpPr>
        <p:spPr>
          <a:xfrm>
            <a:off x="7068600" y="179679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Mercury is the smallest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010" name="Google Shape;15010;p46"/>
          <p:cNvSpPr txBox="1"/>
          <p:nvPr/>
        </p:nvSpPr>
        <p:spPr>
          <a:xfrm>
            <a:off x="7068600" y="328062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11" name="Google Shape;15011;p46"/>
          <p:cNvSpPr txBox="1"/>
          <p:nvPr/>
        </p:nvSpPr>
        <p:spPr>
          <a:xfrm>
            <a:off x="7068600" y="362714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Venus has a beautiful name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15012" name="Google Shape;15012;p46"/>
          <p:cNvGrpSpPr/>
          <p:nvPr/>
        </p:nvGrpSpPr>
        <p:grpSpPr>
          <a:xfrm>
            <a:off x="6366429" y="1515656"/>
            <a:ext cx="391545" cy="393542"/>
            <a:chOff x="713566" y="1532748"/>
            <a:chExt cx="846768" cy="851086"/>
          </a:xfrm>
        </p:grpSpPr>
        <p:sp>
          <p:nvSpPr>
            <p:cNvPr id="15013" name="Google Shape;15013;p46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14" name="Google Shape;15014;p46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5015" name="Google Shape;15015;p46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6" name="Google Shape;15016;p46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7" name="Google Shape;15017;p46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8" name="Google Shape;15018;p46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19" name="Google Shape;15019;p46"/>
          <p:cNvGrpSpPr/>
          <p:nvPr/>
        </p:nvGrpSpPr>
        <p:grpSpPr>
          <a:xfrm>
            <a:off x="6366429" y="3346293"/>
            <a:ext cx="391545" cy="393542"/>
            <a:chOff x="713566" y="1532748"/>
            <a:chExt cx="846768" cy="851086"/>
          </a:xfrm>
        </p:grpSpPr>
        <p:sp>
          <p:nvSpPr>
            <p:cNvPr id="15020" name="Google Shape;15020;p46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21" name="Google Shape;15021;p46"/>
            <p:cNvGrpSpPr/>
            <p:nvPr/>
          </p:nvGrpSpPr>
          <p:grpSpPr>
            <a:xfrm>
              <a:off x="713566" y="1532748"/>
              <a:ext cx="846768" cy="851086"/>
              <a:chOff x="713566" y="1532748"/>
              <a:chExt cx="846768" cy="851086"/>
            </a:xfrm>
          </p:grpSpPr>
          <p:sp>
            <p:nvSpPr>
              <p:cNvPr id="15022" name="Google Shape;15022;p46"/>
              <p:cNvSpPr/>
              <p:nvPr/>
            </p:nvSpPr>
            <p:spPr>
              <a:xfrm>
                <a:off x="1459834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3" name="Google Shape;15023;p46"/>
              <p:cNvSpPr/>
              <p:nvPr/>
            </p:nvSpPr>
            <p:spPr>
              <a:xfrm>
                <a:off x="713566" y="1532748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4" name="Google Shape;15024;p46"/>
              <p:cNvSpPr/>
              <p:nvPr/>
            </p:nvSpPr>
            <p:spPr>
              <a:xfrm>
                <a:off x="1459834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5" name="Google Shape;15025;p46"/>
              <p:cNvSpPr/>
              <p:nvPr/>
            </p:nvSpPr>
            <p:spPr>
              <a:xfrm>
                <a:off x="713566" y="2283334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7" name="Shape 1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8" name="Google Shape;13868;p29"/>
          <p:cNvSpPr txBox="1"/>
          <p:nvPr>
            <p:ph type="title"/>
          </p:nvPr>
        </p:nvSpPr>
        <p:spPr>
          <a:xfrm>
            <a:off x="720000" y="465825"/>
            <a:ext cx="4388700" cy="8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Villager breeder</a:t>
            </a:r>
            <a:endParaRPr/>
          </a:p>
        </p:txBody>
      </p:sp>
      <p:sp>
        <p:nvSpPr>
          <p:cNvPr id="13869" name="Google Shape;13869;p29"/>
          <p:cNvSpPr txBox="1"/>
          <p:nvPr>
            <p:ph idx="1" type="subTitle"/>
          </p:nvPr>
        </p:nvSpPr>
        <p:spPr>
          <a:xfrm>
            <a:off x="0" y="1011600"/>
            <a:ext cx="4388700" cy="266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du Brauchst: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-Zäune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-Komposter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-Karotten/Katoffeln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-eine Harke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-Baublöcke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-Betten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-Einen Wassereimer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-Dorfbewohner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-Falltühren</a:t>
            </a:r>
            <a:endParaRPr/>
          </a:p>
        </p:txBody>
      </p:sp>
      <p:pic>
        <p:nvPicPr>
          <p:cNvPr id="13870" name="Google Shape;138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50" y="70650"/>
            <a:ext cx="4173523" cy="234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1" name="Google Shape;138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25" y="1521175"/>
            <a:ext cx="1681375" cy="33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2" name="Google Shape;13872;p29"/>
          <p:cNvSpPr/>
          <p:nvPr/>
        </p:nvSpPr>
        <p:spPr>
          <a:xfrm>
            <a:off x="3533575" y="2539200"/>
            <a:ext cx="2207700" cy="905700"/>
          </a:xfrm>
          <a:prstGeom prst="wedgeRoundRectCallout">
            <a:avLst>
              <a:gd fmla="val -80832" name="adj1"/>
              <a:gd fmla="val -4268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3873" name="Google Shape;13873;p29"/>
          <p:cNvSpPr txBox="1"/>
          <p:nvPr/>
        </p:nvSpPr>
        <p:spPr>
          <a:xfrm>
            <a:off x="3604200" y="2539200"/>
            <a:ext cx="19356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Werden wir hier etwa ausgenutzt? </a:t>
            </a:r>
            <a:endParaRPr sz="20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13874" name="Google Shape;138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175" y="2461676"/>
            <a:ext cx="3097925" cy="21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9" name="Shape 1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0" name="Google Shape;1503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</a:t>
            </a:r>
            <a:endParaRPr/>
          </a:p>
        </p:txBody>
      </p:sp>
      <p:cxnSp>
        <p:nvCxnSpPr>
          <p:cNvPr id="15031" name="Google Shape;15031;p47"/>
          <p:cNvCxnSpPr/>
          <p:nvPr/>
        </p:nvCxnSpPr>
        <p:spPr>
          <a:xfrm>
            <a:off x="721125" y="2727563"/>
            <a:ext cx="7698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5032" name="Google Shape;15032;p47"/>
          <p:cNvSpPr txBox="1"/>
          <p:nvPr/>
        </p:nvSpPr>
        <p:spPr>
          <a:xfrm>
            <a:off x="978000" y="315912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33" name="Google Shape;15033;p47"/>
          <p:cNvSpPr txBox="1"/>
          <p:nvPr/>
        </p:nvSpPr>
        <p:spPr>
          <a:xfrm>
            <a:off x="978000" y="354595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Mercury is the smallest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034" name="Google Shape;15034;p47"/>
          <p:cNvSpPr txBox="1"/>
          <p:nvPr/>
        </p:nvSpPr>
        <p:spPr>
          <a:xfrm>
            <a:off x="4866400" y="3159125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35" name="Google Shape;15035;p47"/>
          <p:cNvSpPr txBox="1"/>
          <p:nvPr/>
        </p:nvSpPr>
        <p:spPr>
          <a:xfrm>
            <a:off x="4866400" y="3545950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Jupiter is the biggest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036" name="Google Shape;15036;p47"/>
          <p:cNvSpPr txBox="1"/>
          <p:nvPr/>
        </p:nvSpPr>
        <p:spPr>
          <a:xfrm>
            <a:off x="2922200" y="1985250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37" name="Google Shape;15037;p47"/>
          <p:cNvSpPr txBox="1"/>
          <p:nvPr/>
        </p:nvSpPr>
        <p:spPr>
          <a:xfrm>
            <a:off x="2922200" y="1407375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Venus has a beautiful name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038" name="Google Shape;15038;p47"/>
          <p:cNvSpPr txBox="1"/>
          <p:nvPr/>
        </p:nvSpPr>
        <p:spPr>
          <a:xfrm>
            <a:off x="6810600" y="1985250"/>
            <a:ext cx="1355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039" name="Google Shape;15039;p47"/>
          <p:cNvSpPr txBox="1"/>
          <p:nvPr/>
        </p:nvSpPr>
        <p:spPr>
          <a:xfrm>
            <a:off x="6810600" y="1407375"/>
            <a:ext cx="1355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Neptune is the farthest planet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15040" name="Google Shape;15040;p47"/>
          <p:cNvGrpSpPr/>
          <p:nvPr/>
        </p:nvGrpSpPr>
        <p:grpSpPr>
          <a:xfrm>
            <a:off x="1260447" y="1528961"/>
            <a:ext cx="718989" cy="721724"/>
            <a:chOff x="720000" y="1540425"/>
            <a:chExt cx="833900" cy="836975"/>
          </a:xfrm>
        </p:grpSpPr>
        <p:sp>
          <p:nvSpPr>
            <p:cNvPr id="15041" name="Google Shape;15041;p4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42" name="Google Shape;15042;p4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043" name="Google Shape;15043;p4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4" name="Google Shape;15044;p4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5" name="Google Shape;15045;p4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6" name="Google Shape;15046;p4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47" name="Google Shape;15047;p47"/>
          <p:cNvSpPr txBox="1"/>
          <p:nvPr/>
        </p:nvSpPr>
        <p:spPr>
          <a:xfrm>
            <a:off x="1340973" y="1765088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5048" name="Google Shape;15048;p47"/>
          <p:cNvGrpSpPr/>
          <p:nvPr/>
        </p:nvGrpSpPr>
        <p:grpSpPr>
          <a:xfrm flipH="1" rot="10800000">
            <a:off x="3240410" y="3221486"/>
            <a:ext cx="718989" cy="721724"/>
            <a:chOff x="720000" y="1540425"/>
            <a:chExt cx="833900" cy="836975"/>
          </a:xfrm>
        </p:grpSpPr>
        <p:sp>
          <p:nvSpPr>
            <p:cNvPr id="15049" name="Google Shape;15049;p4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50" name="Google Shape;15050;p4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051" name="Google Shape;15051;p4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2" name="Google Shape;15052;p4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3" name="Google Shape;15053;p4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4" name="Google Shape;15054;p4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55" name="Google Shape;15055;p47"/>
          <p:cNvSpPr txBox="1"/>
          <p:nvPr/>
        </p:nvSpPr>
        <p:spPr>
          <a:xfrm>
            <a:off x="3320935" y="3457613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5056" name="Google Shape;15056;p47"/>
          <p:cNvGrpSpPr/>
          <p:nvPr/>
        </p:nvGrpSpPr>
        <p:grpSpPr>
          <a:xfrm>
            <a:off x="5184610" y="1528961"/>
            <a:ext cx="718989" cy="721724"/>
            <a:chOff x="720000" y="1540425"/>
            <a:chExt cx="833900" cy="836975"/>
          </a:xfrm>
        </p:grpSpPr>
        <p:sp>
          <p:nvSpPr>
            <p:cNvPr id="15057" name="Google Shape;15057;p4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58" name="Google Shape;15058;p4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059" name="Google Shape;15059;p4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0" name="Google Shape;15060;p4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1" name="Google Shape;15061;p4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2" name="Google Shape;15062;p4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63" name="Google Shape;15063;p47"/>
          <p:cNvSpPr txBox="1"/>
          <p:nvPr/>
        </p:nvSpPr>
        <p:spPr>
          <a:xfrm>
            <a:off x="5265135" y="1765088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5064" name="Google Shape;15064;p47"/>
          <p:cNvGrpSpPr/>
          <p:nvPr/>
        </p:nvGrpSpPr>
        <p:grpSpPr>
          <a:xfrm flipH="1" rot="10800000">
            <a:off x="7128810" y="3221486"/>
            <a:ext cx="718989" cy="721724"/>
            <a:chOff x="720000" y="1540425"/>
            <a:chExt cx="833900" cy="836975"/>
          </a:xfrm>
        </p:grpSpPr>
        <p:sp>
          <p:nvSpPr>
            <p:cNvPr id="15065" name="Google Shape;15065;p4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66" name="Google Shape;15066;p4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067" name="Google Shape;15067;p4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8" name="Google Shape;15068;p4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9" name="Google Shape;15069;p4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0" name="Google Shape;15070;p4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71" name="Google Shape;15071;p47"/>
          <p:cNvSpPr txBox="1"/>
          <p:nvPr/>
        </p:nvSpPr>
        <p:spPr>
          <a:xfrm>
            <a:off x="7209335" y="3457613"/>
            <a:ext cx="583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B22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  <a:endParaRPr sz="2000">
              <a:solidFill>
                <a:srgbClr val="FFB229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5072" name="Google Shape;15072;p47"/>
          <p:cNvCxnSpPr>
            <a:stCxn id="15032" idx="0"/>
          </p:cNvCxnSpPr>
          <p:nvPr/>
        </p:nvCxnSpPr>
        <p:spPr>
          <a:xfrm rot="10800000">
            <a:off x="1655700" y="2686925"/>
            <a:ext cx="0" cy="472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5073" name="Google Shape;15073;p47"/>
          <p:cNvCxnSpPr>
            <a:stCxn id="15034" idx="0"/>
          </p:cNvCxnSpPr>
          <p:nvPr/>
        </p:nvCxnSpPr>
        <p:spPr>
          <a:xfrm rot="10800000">
            <a:off x="5544100" y="2686925"/>
            <a:ext cx="0" cy="472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5074" name="Google Shape;15074;p47"/>
          <p:cNvCxnSpPr/>
          <p:nvPr/>
        </p:nvCxnSpPr>
        <p:spPr>
          <a:xfrm>
            <a:off x="3599900" y="2372250"/>
            <a:ext cx="0" cy="40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5075" name="Google Shape;15075;p47"/>
          <p:cNvCxnSpPr/>
          <p:nvPr/>
        </p:nvCxnSpPr>
        <p:spPr>
          <a:xfrm>
            <a:off x="7488300" y="2372250"/>
            <a:ext cx="0" cy="400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9" name="Shape 1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0" name="Google Shape;15080;p48"/>
          <p:cNvGrpSpPr/>
          <p:nvPr/>
        </p:nvGrpSpPr>
        <p:grpSpPr>
          <a:xfrm>
            <a:off x="1211195" y="1011314"/>
            <a:ext cx="7038883" cy="2611227"/>
            <a:chOff x="1783594" y="828373"/>
            <a:chExt cx="7075676" cy="2624877"/>
          </a:xfrm>
        </p:grpSpPr>
        <p:sp>
          <p:nvSpPr>
            <p:cNvPr id="15081" name="Google Shape;15081;p48"/>
            <p:cNvSpPr/>
            <p:nvPr/>
          </p:nvSpPr>
          <p:spPr>
            <a:xfrm>
              <a:off x="1790661" y="833636"/>
              <a:ext cx="7064100" cy="26163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2" name="Google Shape;15082;p48"/>
            <p:cNvSpPr/>
            <p:nvPr/>
          </p:nvSpPr>
          <p:spPr>
            <a:xfrm>
              <a:off x="1783594" y="828373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3" name="Google Shape;15083;p48"/>
            <p:cNvSpPr/>
            <p:nvPr/>
          </p:nvSpPr>
          <p:spPr>
            <a:xfrm>
              <a:off x="8584171" y="828373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4" name="Google Shape;15084;p48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5" name="Google Shape;15085;p48"/>
            <p:cNvSpPr/>
            <p:nvPr/>
          </p:nvSpPr>
          <p:spPr>
            <a:xfrm>
              <a:off x="8584171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6" name="Google Shape;15086;p48"/>
          <p:cNvSpPr txBox="1"/>
          <p:nvPr>
            <p:ph type="title"/>
          </p:nvPr>
        </p:nvSpPr>
        <p:spPr>
          <a:xfrm>
            <a:off x="1672138" y="1734750"/>
            <a:ext cx="6117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5087" name="Google Shape;15087;p48"/>
          <p:cNvSpPr txBox="1"/>
          <p:nvPr>
            <p:ph idx="1" type="subTitle"/>
          </p:nvPr>
        </p:nvSpPr>
        <p:spPr>
          <a:xfrm>
            <a:off x="1672138" y="2540025"/>
            <a:ext cx="6117000" cy="3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1" name="Shape 1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92" name="Google Shape;15092;p49"/>
          <p:cNvGrpSpPr/>
          <p:nvPr/>
        </p:nvGrpSpPr>
        <p:grpSpPr>
          <a:xfrm flipH="1">
            <a:off x="4756491" y="1308654"/>
            <a:ext cx="3667516" cy="2176382"/>
            <a:chOff x="1783594" y="620894"/>
            <a:chExt cx="5498525" cy="2832356"/>
          </a:xfrm>
        </p:grpSpPr>
        <p:sp>
          <p:nvSpPr>
            <p:cNvPr id="15093" name="Google Shape;15093;p49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21630" name="adj1"/>
                <a:gd fmla="val 6529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4" name="Google Shape;15094;p49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5" name="Google Shape;15095;p49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6" name="Google Shape;15096;p49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7" name="Google Shape;15097;p49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98" name="Google Shape;15098;p49"/>
          <p:cNvGrpSpPr/>
          <p:nvPr/>
        </p:nvGrpSpPr>
        <p:grpSpPr>
          <a:xfrm>
            <a:off x="719991" y="1308654"/>
            <a:ext cx="3667516" cy="2176382"/>
            <a:chOff x="1783594" y="620894"/>
            <a:chExt cx="5498525" cy="2832356"/>
          </a:xfrm>
        </p:grpSpPr>
        <p:sp>
          <p:nvSpPr>
            <p:cNvPr id="15099" name="Google Shape;15099;p49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21630" name="adj1"/>
                <a:gd fmla="val 6529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0" name="Google Shape;15100;p49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1" name="Google Shape;15101;p49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2" name="Google Shape;15102;p49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3" name="Google Shape;15103;p49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4" name="Google Shape;15104;p49"/>
          <p:cNvSpPr txBox="1"/>
          <p:nvPr>
            <p:ph type="title"/>
          </p:nvPr>
        </p:nvSpPr>
        <p:spPr>
          <a:xfrm>
            <a:off x="1113750" y="1734750"/>
            <a:ext cx="2880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34.45K</a:t>
            </a:r>
            <a:endParaRPr/>
          </a:p>
        </p:txBody>
      </p:sp>
      <p:sp>
        <p:nvSpPr>
          <p:cNvPr id="15105" name="Google Shape;15105;p49"/>
          <p:cNvSpPr txBox="1"/>
          <p:nvPr>
            <p:ph idx="1" type="subTitle"/>
          </p:nvPr>
        </p:nvSpPr>
        <p:spPr>
          <a:xfrm>
            <a:off x="1513350" y="2540025"/>
            <a:ext cx="20808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106" name="Google Shape;15106;p49"/>
          <p:cNvSpPr txBox="1"/>
          <p:nvPr>
            <p:ph idx="2" type="title"/>
          </p:nvPr>
        </p:nvSpPr>
        <p:spPr>
          <a:xfrm>
            <a:off x="5150252" y="1734750"/>
            <a:ext cx="2880000" cy="80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67.89M</a:t>
            </a:r>
            <a:endParaRPr/>
          </a:p>
        </p:txBody>
      </p:sp>
      <p:sp>
        <p:nvSpPr>
          <p:cNvPr id="15107" name="Google Shape;15107;p49"/>
          <p:cNvSpPr txBox="1"/>
          <p:nvPr>
            <p:ph idx="3" type="subTitle"/>
          </p:nvPr>
        </p:nvSpPr>
        <p:spPr>
          <a:xfrm>
            <a:off x="5569500" y="2540025"/>
            <a:ext cx="2041500" cy="68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grpSp>
        <p:nvGrpSpPr>
          <p:cNvPr id="15108" name="Google Shape;15108;p49"/>
          <p:cNvGrpSpPr/>
          <p:nvPr/>
        </p:nvGrpSpPr>
        <p:grpSpPr>
          <a:xfrm>
            <a:off x="2794782" y="155756"/>
            <a:ext cx="1049633" cy="523940"/>
            <a:chOff x="138482" y="584556"/>
            <a:chExt cx="1049633" cy="523940"/>
          </a:xfrm>
        </p:grpSpPr>
        <p:sp>
          <p:nvSpPr>
            <p:cNvPr id="15109" name="Google Shape;15109;p4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0" name="Google Shape;15110;p4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1" name="Google Shape;15111;p4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2" name="Google Shape;15112;p4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3" name="Google Shape;15113;p4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4" name="Google Shape;15114;p4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5" name="Google Shape;15115;p4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6" name="Google Shape;15116;p4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7" name="Google Shape;15117;p4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8" name="Google Shape;15118;p4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9" name="Google Shape;15119;p4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0" name="Google Shape;15120;p4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1" name="Google Shape;15121;p4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2" name="Google Shape;15122;p4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3" name="Google Shape;15123;p4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4" name="Google Shape;15124;p49"/>
          <p:cNvGrpSpPr/>
          <p:nvPr/>
        </p:nvGrpSpPr>
        <p:grpSpPr>
          <a:xfrm flipH="1">
            <a:off x="8582032" y="540006"/>
            <a:ext cx="1049633" cy="523940"/>
            <a:chOff x="138482" y="584556"/>
            <a:chExt cx="1049633" cy="523940"/>
          </a:xfrm>
        </p:grpSpPr>
        <p:sp>
          <p:nvSpPr>
            <p:cNvPr id="15125" name="Google Shape;15125;p4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6" name="Google Shape;15126;p4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7" name="Google Shape;15127;p4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8" name="Google Shape;15128;p4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9" name="Google Shape;15129;p4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0" name="Google Shape;15130;p4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1" name="Google Shape;15131;p4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2" name="Google Shape;15132;p4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3" name="Google Shape;15133;p4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4" name="Google Shape;15134;p4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5" name="Google Shape;15135;p4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6" name="Google Shape;15136;p4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7" name="Google Shape;15137;p4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8" name="Google Shape;15138;p4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9" name="Google Shape;15139;p4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3" name="Shape 1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" name="Google Shape;15144;p50"/>
          <p:cNvSpPr txBox="1"/>
          <p:nvPr>
            <p:ph type="title"/>
          </p:nvPr>
        </p:nvSpPr>
        <p:spPr>
          <a:xfrm>
            <a:off x="2126100" y="2751613"/>
            <a:ext cx="4891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45" name="Google Shape;15145;p50"/>
          <p:cNvSpPr txBox="1"/>
          <p:nvPr>
            <p:ph idx="1" type="subTitle"/>
          </p:nvPr>
        </p:nvSpPr>
        <p:spPr>
          <a:xfrm>
            <a:off x="2126100" y="3500100"/>
            <a:ext cx="4891800" cy="46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5146" name="Google Shape;15146;p50"/>
          <p:cNvGrpSpPr/>
          <p:nvPr/>
        </p:nvGrpSpPr>
        <p:grpSpPr>
          <a:xfrm>
            <a:off x="3800923" y="862632"/>
            <a:ext cx="1542298" cy="1547985"/>
            <a:chOff x="720000" y="1540425"/>
            <a:chExt cx="833900" cy="836975"/>
          </a:xfrm>
        </p:grpSpPr>
        <p:sp>
          <p:nvSpPr>
            <p:cNvPr id="15147" name="Google Shape;15147;p5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8" name="Google Shape;15148;p5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149" name="Google Shape;15149;p5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0" name="Google Shape;15150;p5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1" name="Google Shape;15151;p5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2" name="Google Shape;15152;p5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53" name="Google Shape;15153;p50"/>
          <p:cNvSpPr txBox="1"/>
          <p:nvPr>
            <p:ph idx="2" type="title"/>
          </p:nvPr>
        </p:nvSpPr>
        <p:spPr>
          <a:xfrm>
            <a:off x="3871375" y="1355863"/>
            <a:ext cx="1624800" cy="74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7" name="Shape 1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8" name="Google Shape;15158;p51"/>
          <p:cNvGrpSpPr/>
          <p:nvPr/>
        </p:nvGrpSpPr>
        <p:grpSpPr>
          <a:xfrm flipH="1">
            <a:off x="720009" y="891801"/>
            <a:ext cx="4051863" cy="2817627"/>
            <a:chOff x="1783594" y="620894"/>
            <a:chExt cx="5498525" cy="2832356"/>
          </a:xfrm>
        </p:grpSpPr>
        <p:sp>
          <p:nvSpPr>
            <p:cNvPr id="15159" name="Google Shape;15159;p51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0" name="Google Shape;15160;p51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1" name="Google Shape;15161;p51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2" name="Google Shape;15162;p51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3" name="Google Shape;15163;p51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4" name="Google Shape;15164;p51"/>
          <p:cNvSpPr txBox="1"/>
          <p:nvPr>
            <p:ph type="title"/>
          </p:nvPr>
        </p:nvSpPr>
        <p:spPr>
          <a:xfrm>
            <a:off x="1224938" y="1269813"/>
            <a:ext cx="3042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165" name="Google Shape;15165;p51"/>
          <p:cNvSpPr txBox="1"/>
          <p:nvPr>
            <p:ph idx="1" type="subTitle"/>
          </p:nvPr>
        </p:nvSpPr>
        <p:spPr>
          <a:xfrm>
            <a:off x="1224938" y="2025513"/>
            <a:ext cx="3042000" cy="13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grpSp>
        <p:nvGrpSpPr>
          <p:cNvPr id="15166" name="Google Shape;15166;p51"/>
          <p:cNvGrpSpPr/>
          <p:nvPr/>
        </p:nvGrpSpPr>
        <p:grpSpPr>
          <a:xfrm>
            <a:off x="5923568" y="1518461"/>
            <a:ext cx="2219528" cy="3084849"/>
            <a:chOff x="5975958" y="1518528"/>
            <a:chExt cx="2164970" cy="3009021"/>
          </a:xfrm>
        </p:grpSpPr>
        <p:sp>
          <p:nvSpPr>
            <p:cNvPr id="15167" name="Google Shape;15167;p51"/>
            <p:cNvSpPr/>
            <p:nvPr/>
          </p:nvSpPr>
          <p:spPr>
            <a:xfrm>
              <a:off x="6112230" y="1518528"/>
              <a:ext cx="1894934" cy="1504678"/>
            </a:xfrm>
            <a:custGeom>
              <a:rect b="b" l="l" r="r" t="t"/>
              <a:pathLst>
                <a:path extrusionOk="0" h="8999" w="11333">
                  <a:moveTo>
                    <a:pt x="5659" y="1"/>
                  </a:moveTo>
                  <a:lnTo>
                    <a:pt x="5659" y="894"/>
                  </a:lnTo>
                  <a:lnTo>
                    <a:pt x="3229" y="894"/>
                  </a:lnTo>
                  <a:lnTo>
                    <a:pt x="3229" y="1804"/>
                  </a:lnTo>
                  <a:lnTo>
                    <a:pt x="1615" y="1804"/>
                  </a:lnTo>
                  <a:lnTo>
                    <a:pt x="1615" y="3606"/>
                  </a:lnTo>
                  <a:lnTo>
                    <a:pt x="0" y="3606"/>
                  </a:lnTo>
                  <a:lnTo>
                    <a:pt x="0" y="8998"/>
                  </a:lnTo>
                  <a:lnTo>
                    <a:pt x="11333" y="8998"/>
                  </a:lnTo>
                  <a:lnTo>
                    <a:pt x="11333" y="894"/>
                  </a:lnTo>
                  <a:lnTo>
                    <a:pt x="10518" y="89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8" name="Google Shape;15168;p51"/>
            <p:cNvSpPr/>
            <p:nvPr/>
          </p:nvSpPr>
          <p:spPr>
            <a:xfrm>
              <a:off x="5975958" y="2422772"/>
              <a:ext cx="136439" cy="298963"/>
            </a:xfrm>
            <a:custGeom>
              <a:rect b="b" l="l" r="r" t="t"/>
              <a:pathLst>
                <a:path extrusionOk="0" h="1788" w="816">
                  <a:moveTo>
                    <a:pt x="0" y="1"/>
                  </a:moveTo>
                  <a:lnTo>
                    <a:pt x="0" y="1787"/>
                  </a:lnTo>
                  <a:lnTo>
                    <a:pt x="815" y="1787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9" name="Google Shape;15169;p51"/>
            <p:cNvSpPr/>
            <p:nvPr/>
          </p:nvSpPr>
          <p:spPr>
            <a:xfrm>
              <a:off x="8006997" y="2422772"/>
              <a:ext cx="133931" cy="298963"/>
            </a:xfrm>
            <a:custGeom>
              <a:rect b="b" l="l" r="r" t="t"/>
              <a:pathLst>
                <a:path extrusionOk="0" h="1788" w="801">
                  <a:moveTo>
                    <a:pt x="1" y="1"/>
                  </a:moveTo>
                  <a:lnTo>
                    <a:pt x="1" y="1787"/>
                  </a:lnTo>
                  <a:lnTo>
                    <a:pt x="800" y="1787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0" name="Google Shape;15170;p51"/>
            <p:cNvSpPr/>
            <p:nvPr/>
          </p:nvSpPr>
          <p:spPr>
            <a:xfrm>
              <a:off x="6382099" y="2422772"/>
              <a:ext cx="136439" cy="298963"/>
            </a:xfrm>
            <a:custGeom>
              <a:rect b="b" l="l" r="r" t="t"/>
              <a:pathLst>
                <a:path extrusionOk="0" h="1788" w="816">
                  <a:moveTo>
                    <a:pt x="1" y="1"/>
                  </a:moveTo>
                  <a:lnTo>
                    <a:pt x="1" y="1787"/>
                  </a:lnTo>
                  <a:lnTo>
                    <a:pt x="816" y="1787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1" name="Google Shape;15171;p51"/>
            <p:cNvSpPr/>
            <p:nvPr/>
          </p:nvSpPr>
          <p:spPr>
            <a:xfrm>
              <a:off x="7600856" y="2422772"/>
              <a:ext cx="133764" cy="298963"/>
            </a:xfrm>
            <a:custGeom>
              <a:rect b="b" l="l" r="r" t="t"/>
              <a:pathLst>
                <a:path extrusionOk="0" h="1788" w="800">
                  <a:moveTo>
                    <a:pt x="0" y="1"/>
                  </a:moveTo>
                  <a:lnTo>
                    <a:pt x="0" y="1787"/>
                  </a:lnTo>
                  <a:lnTo>
                    <a:pt x="800" y="1787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2" name="Google Shape;15172;p51"/>
            <p:cNvSpPr/>
            <p:nvPr/>
          </p:nvSpPr>
          <p:spPr>
            <a:xfrm>
              <a:off x="6720188" y="2873557"/>
              <a:ext cx="676344" cy="149648"/>
            </a:xfrm>
            <a:custGeom>
              <a:rect b="b" l="l" r="r" t="t"/>
              <a:pathLst>
                <a:path extrusionOk="0" h="895" w="4045">
                  <a:moveTo>
                    <a:pt x="1" y="1"/>
                  </a:moveTo>
                  <a:lnTo>
                    <a:pt x="1" y="894"/>
                  </a:lnTo>
                  <a:lnTo>
                    <a:pt x="4045" y="894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3" name="Google Shape;15173;p51"/>
            <p:cNvSpPr/>
            <p:nvPr/>
          </p:nvSpPr>
          <p:spPr>
            <a:xfrm>
              <a:off x="7328312" y="2121469"/>
              <a:ext cx="136439" cy="301471"/>
            </a:xfrm>
            <a:custGeom>
              <a:rect b="b" l="l" r="r" t="t"/>
              <a:pathLst>
                <a:path extrusionOk="0" h="1803" w="816">
                  <a:moveTo>
                    <a:pt x="0" y="0"/>
                  </a:moveTo>
                  <a:lnTo>
                    <a:pt x="0" y="1803"/>
                  </a:lnTo>
                  <a:lnTo>
                    <a:pt x="815" y="1803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4" name="Google Shape;15174;p51"/>
            <p:cNvSpPr/>
            <p:nvPr/>
          </p:nvSpPr>
          <p:spPr>
            <a:xfrm>
              <a:off x="7194548" y="2422772"/>
              <a:ext cx="133931" cy="149648"/>
            </a:xfrm>
            <a:custGeom>
              <a:rect b="b" l="l" r="r" t="t"/>
              <a:pathLst>
                <a:path extrusionOk="0" h="895" w="801">
                  <a:moveTo>
                    <a:pt x="1" y="1"/>
                  </a:moveTo>
                  <a:lnTo>
                    <a:pt x="1" y="894"/>
                  </a:lnTo>
                  <a:lnTo>
                    <a:pt x="800" y="894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5" name="Google Shape;15175;p51"/>
            <p:cNvSpPr/>
            <p:nvPr/>
          </p:nvSpPr>
          <p:spPr>
            <a:xfrm>
              <a:off x="7058276" y="1518528"/>
              <a:ext cx="948888" cy="603108"/>
            </a:xfrm>
            <a:custGeom>
              <a:rect b="b" l="l" r="r" t="t"/>
              <a:pathLst>
                <a:path extrusionOk="0" h="3607" w="5675">
                  <a:moveTo>
                    <a:pt x="1" y="1"/>
                  </a:moveTo>
                  <a:lnTo>
                    <a:pt x="1" y="894"/>
                  </a:lnTo>
                  <a:lnTo>
                    <a:pt x="2430" y="894"/>
                  </a:lnTo>
                  <a:lnTo>
                    <a:pt x="2430" y="1804"/>
                  </a:lnTo>
                  <a:lnTo>
                    <a:pt x="4045" y="1804"/>
                  </a:lnTo>
                  <a:lnTo>
                    <a:pt x="4045" y="3606"/>
                  </a:lnTo>
                  <a:lnTo>
                    <a:pt x="5675" y="3606"/>
                  </a:lnTo>
                  <a:lnTo>
                    <a:pt x="5675" y="894"/>
                  </a:lnTo>
                  <a:lnTo>
                    <a:pt x="4860" y="894"/>
                  </a:lnTo>
                  <a:lnTo>
                    <a:pt x="4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6" name="Google Shape;15176;p51"/>
            <p:cNvSpPr/>
            <p:nvPr/>
          </p:nvSpPr>
          <p:spPr>
            <a:xfrm>
              <a:off x="6382099" y="1819998"/>
              <a:ext cx="136439" cy="301638"/>
            </a:xfrm>
            <a:custGeom>
              <a:rect b="b" l="l" r="r" t="t"/>
              <a:pathLst>
                <a:path extrusionOk="0" h="1804" w="816">
                  <a:moveTo>
                    <a:pt x="1" y="1"/>
                  </a:moveTo>
                  <a:lnTo>
                    <a:pt x="1" y="1803"/>
                  </a:lnTo>
                  <a:lnTo>
                    <a:pt x="816" y="1803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7" name="Google Shape;15177;p51"/>
            <p:cNvSpPr/>
            <p:nvPr/>
          </p:nvSpPr>
          <p:spPr>
            <a:xfrm>
              <a:off x="6382099" y="3175028"/>
              <a:ext cx="1352521" cy="149481"/>
            </a:xfrm>
            <a:custGeom>
              <a:rect b="b" l="l" r="r" t="t"/>
              <a:pathLst>
                <a:path extrusionOk="0" h="894" w="8089">
                  <a:moveTo>
                    <a:pt x="1" y="0"/>
                  </a:moveTo>
                  <a:lnTo>
                    <a:pt x="1" y="894"/>
                  </a:lnTo>
                  <a:lnTo>
                    <a:pt x="8089" y="894"/>
                  </a:lnTo>
                  <a:lnTo>
                    <a:pt x="80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8" name="Google Shape;15178;p51"/>
            <p:cNvSpPr/>
            <p:nvPr/>
          </p:nvSpPr>
          <p:spPr>
            <a:xfrm>
              <a:off x="6245827" y="3324342"/>
              <a:ext cx="136439" cy="301638"/>
            </a:xfrm>
            <a:custGeom>
              <a:rect b="b" l="l" r="r" t="t"/>
              <a:pathLst>
                <a:path extrusionOk="0" h="1804" w="816">
                  <a:moveTo>
                    <a:pt x="1" y="1"/>
                  </a:moveTo>
                  <a:lnTo>
                    <a:pt x="1" y="1803"/>
                  </a:lnTo>
                  <a:lnTo>
                    <a:pt x="816" y="1803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9" name="Google Shape;15179;p51"/>
            <p:cNvSpPr/>
            <p:nvPr/>
          </p:nvSpPr>
          <p:spPr>
            <a:xfrm>
              <a:off x="7734453" y="3324342"/>
              <a:ext cx="136439" cy="602941"/>
            </a:xfrm>
            <a:custGeom>
              <a:rect b="b" l="l" r="r" t="t"/>
              <a:pathLst>
                <a:path extrusionOk="0" h="3606" w="816">
                  <a:moveTo>
                    <a:pt x="1" y="1"/>
                  </a:moveTo>
                  <a:lnTo>
                    <a:pt x="1" y="3606"/>
                  </a:lnTo>
                  <a:lnTo>
                    <a:pt x="816" y="3606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0" name="Google Shape;15180;p51"/>
            <p:cNvSpPr/>
            <p:nvPr/>
          </p:nvSpPr>
          <p:spPr>
            <a:xfrm>
              <a:off x="6518371" y="3927116"/>
              <a:ext cx="1082652" cy="450952"/>
            </a:xfrm>
            <a:custGeom>
              <a:rect b="b" l="l" r="r" t="t"/>
              <a:pathLst>
                <a:path extrusionOk="0" h="2697" w="6475">
                  <a:moveTo>
                    <a:pt x="1" y="1"/>
                  </a:moveTo>
                  <a:lnTo>
                    <a:pt x="1" y="2697"/>
                  </a:lnTo>
                  <a:lnTo>
                    <a:pt x="800" y="2697"/>
                  </a:lnTo>
                  <a:lnTo>
                    <a:pt x="800" y="894"/>
                  </a:lnTo>
                  <a:lnTo>
                    <a:pt x="5659" y="894"/>
                  </a:lnTo>
                  <a:lnTo>
                    <a:pt x="5659" y="2697"/>
                  </a:lnTo>
                  <a:lnTo>
                    <a:pt x="6474" y="2697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1" name="Google Shape;15181;p51"/>
            <p:cNvSpPr/>
            <p:nvPr/>
          </p:nvSpPr>
          <p:spPr>
            <a:xfrm>
              <a:off x="6518371" y="4377901"/>
              <a:ext cx="133931" cy="149648"/>
            </a:xfrm>
            <a:custGeom>
              <a:rect b="b" l="l" r="r" t="t"/>
              <a:pathLst>
                <a:path extrusionOk="0" h="895" w="801">
                  <a:moveTo>
                    <a:pt x="1" y="1"/>
                  </a:moveTo>
                  <a:lnTo>
                    <a:pt x="1" y="894"/>
                  </a:lnTo>
                  <a:lnTo>
                    <a:pt x="800" y="894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2" name="Google Shape;15182;p51"/>
            <p:cNvSpPr/>
            <p:nvPr/>
          </p:nvSpPr>
          <p:spPr>
            <a:xfrm>
              <a:off x="6518371" y="3023038"/>
              <a:ext cx="1082652" cy="904245"/>
            </a:xfrm>
            <a:custGeom>
              <a:rect b="b" l="l" r="r" t="t"/>
              <a:pathLst>
                <a:path extrusionOk="0" h="5408" w="6475">
                  <a:moveTo>
                    <a:pt x="4844" y="1803"/>
                  </a:moveTo>
                  <a:lnTo>
                    <a:pt x="4844" y="3605"/>
                  </a:lnTo>
                  <a:lnTo>
                    <a:pt x="4045" y="3605"/>
                  </a:lnTo>
                  <a:lnTo>
                    <a:pt x="4045" y="1803"/>
                  </a:lnTo>
                  <a:close/>
                  <a:moveTo>
                    <a:pt x="1" y="0"/>
                  </a:moveTo>
                  <a:lnTo>
                    <a:pt x="1" y="5408"/>
                  </a:lnTo>
                  <a:lnTo>
                    <a:pt x="6474" y="5408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3" name="Google Shape;15183;p51"/>
            <p:cNvSpPr/>
            <p:nvPr/>
          </p:nvSpPr>
          <p:spPr>
            <a:xfrm>
              <a:off x="7058276" y="3625812"/>
              <a:ext cx="136439" cy="149481"/>
            </a:xfrm>
            <a:custGeom>
              <a:rect b="b" l="l" r="r" t="t"/>
              <a:pathLst>
                <a:path extrusionOk="0" h="894" w="816">
                  <a:moveTo>
                    <a:pt x="1" y="0"/>
                  </a:moveTo>
                  <a:lnTo>
                    <a:pt x="1" y="894"/>
                  </a:lnTo>
                  <a:lnTo>
                    <a:pt x="816" y="894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4" name="Google Shape;15184;p51"/>
            <p:cNvSpPr/>
            <p:nvPr/>
          </p:nvSpPr>
          <p:spPr>
            <a:xfrm>
              <a:off x="7465759" y="4377901"/>
              <a:ext cx="133931" cy="149648"/>
            </a:xfrm>
            <a:custGeom>
              <a:rect b="b" l="l" r="r" t="t"/>
              <a:pathLst>
                <a:path extrusionOk="0" h="895" w="801">
                  <a:moveTo>
                    <a:pt x="1" y="1"/>
                  </a:moveTo>
                  <a:lnTo>
                    <a:pt x="1" y="894"/>
                  </a:lnTo>
                  <a:lnTo>
                    <a:pt x="800" y="894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8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Google Shape;1518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USE FOUR COLUMNS</a:t>
            </a:r>
            <a:endParaRPr/>
          </a:p>
        </p:txBody>
      </p:sp>
      <p:sp>
        <p:nvSpPr>
          <p:cNvPr id="15190" name="Google Shape;15190;p52"/>
          <p:cNvSpPr txBox="1"/>
          <p:nvPr>
            <p:ph idx="1" type="subTitle"/>
          </p:nvPr>
        </p:nvSpPr>
        <p:spPr>
          <a:xfrm>
            <a:off x="1858800" y="31263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5191" name="Google Shape;15191;p52"/>
          <p:cNvSpPr txBox="1"/>
          <p:nvPr>
            <p:ph idx="2" type="subTitle"/>
          </p:nvPr>
        </p:nvSpPr>
        <p:spPr>
          <a:xfrm>
            <a:off x="1858801" y="35961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5192" name="Google Shape;15192;p52"/>
          <p:cNvSpPr txBox="1"/>
          <p:nvPr>
            <p:ph idx="3" type="subTitle"/>
          </p:nvPr>
        </p:nvSpPr>
        <p:spPr>
          <a:xfrm>
            <a:off x="6433200" y="31263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193" name="Google Shape;15193;p52"/>
          <p:cNvSpPr txBox="1"/>
          <p:nvPr>
            <p:ph idx="4" type="subTitle"/>
          </p:nvPr>
        </p:nvSpPr>
        <p:spPr>
          <a:xfrm>
            <a:off x="6433201" y="359615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very cold place</a:t>
            </a:r>
            <a:endParaRPr/>
          </a:p>
        </p:txBody>
      </p:sp>
      <p:grpSp>
        <p:nvGrpSpPr>
          <p:cNvPr id="15194" name="Google Shape;15194;p52"/>
          <p:cNvGrpSpPr/>
          <p:nvPr/>
        </p:nvGrpSpPr>
        <p:grpSpPr>
          <a:xfrm>
            <a:off x="720000" y="1540425"/>
            <a:ext cx="833900" cy="836975"/>
            <a:chOff x="720000" y="1540425"/>
            <a:chExt cx="833900" cy="836975"/>
          </a:xfrm>
        </p:grpSpPr>
        <p:sp>
          <p:nvSpPr>
            <p:cNvPr id="15195" name="Google Shape;15195;p5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96" name="Google Shape;15196;p5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197" name="Google Shape;15197;p5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8" name="Google Shape;15198;p5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9" name="Google Shape;15199;p5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0" name="Google Shape;15200;p5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01" name="Google Shape;15201;p52"/>
          <p:cNvGrpSpPr/>
          <p:nvPr/>
        </p:nvGrpSpPr>
        <p:grpSpPr>
          <a:xfrm>
            <a:off x="720000" y="3177663"/>
            <a:ext cx="833900" cy="836975"/>
            <a:chOff x="720000" y="1540425"/>
            <a:chExt cx="833900" cy="836975"/>
          </a:xfrm>
        </p:grpSpPr>
        <p:sp>
          <p:nvSpPr>
            <p:cNvPr id="15202" name="Google Shape;15202;p5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03" name="Google Shape;15203;p5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204" name="Google Shape;15204;p5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5" name="Google Shape;15205;p5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6" name="Google Shape;15206;p5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7" name="Google Shape;15207;p5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08" name="Google Shape;15208;p52"/>
          <p:cNvGrpSpPr/>
          <p:nvPr/>
        </p:nvGrpSpPr>
        <p:grpSpPr>
          <a:xfrm>
            <a:off x="5294450" y="3177663"/>
            <a:ext cx="833900" cy="836975"/>
            <a:chOff x="720000" y="1540425"/>
            <a:chExt cx="833900" cy="836975"/>
          </a:xfrm>
        </p:grpSpPr>
        <p:sp>
          <p:nvSpPr>
            <p:cNvPr id="15209" name="Google Shape;15209;p5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10" name="Google Shape;15210;p5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211" name="Google Shape;15211;p5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2" name="Google Shape;15212;p5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3" name="Google Shape;15213;p5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4" name="Google Shape;15214;p5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15" name="Google Shape;15215;p52"/>
          <p:cNvGrpSpPr/>
          <p:nvPr/>
        </p:nvGrpSpPr>
        <p:grpSpPr>
          <a:xfrm>
            <a:off x="5294450" y="1541900"/>
            <a:ext cx="833900" cy="836975"/>
            <a:chOff x="720000" y="1540425"/>
            <a:chExt cx="833900" cy="836975"/>
          </a:xfrm>
        </p:grpSpPr>
        <p:sp>
          <p:nvSpPr>
            <p:cNvPr id="15216" name="Google Shape;15216;p5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21361" name="adj1"/>
                <a:gd fmla="val 6518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17" name="Google Shape;15217;p5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5218" name="Google Shape;15218;p5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9" name="Google Shape;15219;p5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0" name="Google Shape;15220;p5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1" name="Google Shape;15221;p5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22" name="Google Shape;15222;p52"/>
          <p:cNvSpPr txBox="1"/>
          <p:nvPr>
            <p:ph idx="5" type="subTitle"/>
          </p:nvPr>
        </p:nvSpPr>
        <p:spPr>
          <a:xfrm>
            <a:off x="1858800" y="14906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5223" name="Google Shape;15223;p52"/>
          <p:cNvSpPr txBox="1"/>
          <p:nvPr>
            <p:ph idx="6" type="subTitle"/>
          </p:nvPr>
        </p:nvSpPr>
        <p:spPr>
          <a:xfrm>
            <a:off x="1858801" y="19604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15224" name="Google Shape;15224;p52"/>
          <p:cNvSpPr txBox="1"/>
          <p:nvPr>
            <p:ph idx="7" type="subTitle"/>
          </p:nvPr>
        </p:nvSpPr>
        <p:spPr>
          <a:xfrm>
            <a:off x="6433200" y="14906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5225" name="Google Shape;15225;p52"/>
          <p:cNvSpPr txBox="1"/>
          <p:nvPr>
            <p:ph idx="8" type="subTitle"/>
          </p:nvPr>
        </p:nvSpPr>
        <p:spPr>
          <a:xfrm>
            <a:off x="6433201" y="1960400"/>
            <a:ext cx="1990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</a:t>
            </a:r>
            <a:r>
              <a:rPr lang="en"/>
              <a:t>s the biggest planet in the Solar System</a:t>
            </a:r>
            <a:endParaRPr/>
          </a:p>
        </p:txBody>
      </p:sp>
      <p:grpSp>
        <p:nvGrpSpPr>
          <p:cNvPr id="15226" name="Google Shape;15226;p52"/>
          <p:cNvGrpSpPr/>
          <p:nvPr/>
        </p:nvGrpSpPr>
        <p:grpSpPr>
          <a:xfrm>
            <a:off x="882717" y="3269484"/>
            <a:ext cx="508461" cy="653369"/>
            <a:chOff x="4201250" y="3241700"/>
            <a:chExt cx="219875" cy="282550"/>
          </a:xfrm>
        </p:grpSpPr>
        <p:sp>
          <p:nvSpPr>
            <p:cNvPr id="15227" name="Google Shape;15227;p52"/>
            <p:cNvSpPr/>
            <p:nvPr/>
          </p:nvSpPr>
          <p:spPr>
            <a:xfrm>
              <a:off x="4263950" y="3241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8" name="Google Shape;15228;p52"/>
            <p:cNvSpPr/>
            <p:nvPr/>
          </p:nvSpPr>
          <p:spPr>
            <a:xfrm>
              <a:off x="4295300" y="3241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9" name="Google Shape;15229;p52"/>
            <p:cNvSpPr/>
            <p:nvPr/>
          </p:nvSpPr>
          <p:spPr>
            <a:xfrm>
              <a:off x="4326650" y="3241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0" name="Google Shape;15230;p52"/>
            <p:cNvSpPr/>
            <p:nvPr/>
          </p:nvSpPr>
          <p:spPr>
            <a:xfrm>
              <a:off x="4232600" y="3273050"/>
              <a:ext cx="31375" cy="31775"/>
            </a:xfrm>
            <a:custGeom>
              <a:rect b="b" l="l" r="r" t="t"/>
              <a:pathLst>
                <a:path extrusionOk="0" h="1271" w="1255">
                  <a:moveTo>
                    <a:pt x="1" y="1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1" name="Google Shape;15231;p52"/>
            <p:cNvSpPr/>
            <p:nvPr/>
          </p:nvSpPr>
          <p:spPr>
            <a:xfrm>
              <a:off x="4358000" y="33048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2" name="Google Shape;15232;p52"/>
            <p:cNvSpPr/>
            <p:nvPr/>
          </p:nvSpPr>
          <p:spPr>
            <a:xfrm>
              <a:off x="4358000" y="3273050"/>
              <a:ext cx="31775" cy="31775"/>
            </a:xfrm>
            <a:custGeom>
              <a:rect b="b" l="l" r="r" t="t"/>
              <a:pathLst>
                <a:path extrusionOk="0" h="1271" w="1271">
                  <a:moveTo>
                    <a:pt x="1" y="1"/>
                  </a:moveTo>
                  <a:lnTo>
                    <a:pt x="1" y="1270"/>
                  </a:lnTo>
                  <a:lnTo>
                    <a:pt x="1270" y="1270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3" name="Google Shape;15233;p52"/>
            <p:cNvSpPr/>
            <p:nvPr/>
          </p:nvSpPr>
          <p:spPr>
            <a:xfrm>
              <a:off x="4232600" y="33048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4" name="Google Shape;15234;p52"/>
            <p:cNvSpPr/>
            <p:nvPr/>
          </p:nvSpPr>
          <p:spPr>
            <a:xfrm>
              <a:off x="4358000" y="33361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5" name="Google Shape;15235;p52"/>
            <p:cNvSpPr/>
            <p:nvPr/>
          </p:nvSpPr>
          <p:spPr>
            <a:xfrm>
              <a:off x="420125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6" name="Google Shape;15236;p52"/>
            <p:cNvSpPr/>
            <p:nvPr/>
          </p:nvSpPr>
          <p:spPr>
            <a:xfrm>
              <a:off x="423260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7" name="Google Shape;15237;p52"/>
            <p:cNvSpPr/>
            <p:nvPr/>
          </p:nvSpPr>
          <p:spPr>
            <a:xfrm>
              <a:off x="426395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8" name="Google Shape;15238;p52"/>
            <p:cNvSpPr/>
            <p:nvPr/>
          </p:nvSpPr>
          <p:spPr>
            <a:xfrm>
              <a:off x="429530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9" name="Google Shape;15239;p52"/>
            <p:cNvSpPr/>
            <p:nvPr/>
          </p:nvSpPr>
          <p:spPr>
            <a:xfrm>
              <a:off x="432665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0" name="Google Shape;15240;p52"/>
            <p:cNvSpPr/>
            <p:nvPr/>
          </p:nvSpPr>
          <p:spPr>
            <a:xfrm>
              <a:off x="4358000" y="33675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1" name="Google Shape;15241;p52"/>
            <p:cNvSpPr/>
            <p:nvPr/>
          </p:nvSpPr>
          <p:spPr>
            <a:xfrm>
              <a:off x="4389750" y="33675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2" name="Google Shape;15242;p52"/>
            <p:cNvSpPr/>
            <p:nvPr/>
          </p:nvSpPr>
          <p:spPr>
            <a:xfrm>
              <a:off x="420125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3" name="Google Shape;15243;p52"/>
            <p:cNvSpPr/>
            <p:nvPr/>
          </p:nvSpPr>
          <p:spPr>
            <a:xfrm>
              <a:off x="423260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4" name="Google Shape;15244;p52"/>
            <p:cNvSpPr/>
            <p:nvPr/>
          </p:nvSpPr>
          <p:spPr>
            <a:xfrm>
              <a:off x="426395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5" name="Google Shape;15245;p52"/>
            <p:cNvSpPr/>
            <p:nvPr/>
          </p:nvSpPr>
          <p:spPr>
            <a:xfrm>
              <a:off x="429530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6" name="Google Shape;15246;p52"/>
            <p:cNvSpPr/>
            <p:nvPr/>
          </p:nvSpPr>
          <p:spPr>
            <a:xfrm>
              <a:off x="432665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7" name="Google Shape;15247;p52"/>
            <p:cNvSpPr/>
            <p:nvPr/>
          </p:nvSpPr>
          <p:spPr>
            <a:xfrm>
              <a:off x="4358000" y="33988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8" name="Google Shape;15248;p52"/>
            <p:cNvSpPr/>
            <p:nvPr/>
          </p:nvSpPr>
          <p:spPr>
            <a:xfrm>
              <a:off x="4389750" y="33988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9" name="Google Shape;15249;p52"/>
            <p:cNvSpPr/>
            <p:nvPr/>
          </p:nvSpPr>
          <p:spPr>
            <a:xfrm>
              <a:off x="420125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0" name="Google Shape;15250;p52"/>
            <p:cNvSpPr/>
            <p:nvPr/>
          </p:nvSpPr>
          <p:spPr>
            <a:xfrm>
              <a:off x="423260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1" name="Google Shape;15251;p52"/>
            <p:cNvSpPr/>
            <p:nvPr/>
          </p:nvSpPr>
          <p:spPr>
            <a:xfrm>
              <a:off x="426395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2" name="Google Shape;15252;p52"/>
            <p:cNvSpPr/>
            <p:nvPr/>
          </p:nvSpPr>
          <p:spPr>
            <a:xfrm>
              <a:off x="429530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3" name="Google Shape;15253;p52"/>
            <p:cNvSpPr/>
            <p:nvPr/>
          </p:nvSpPr>
          <p:spPr>
            <a:xfrm>
              <a:off x="432665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4" name="Google Shape;15254;p52"/>
            <p:cNvSpPr/>
            <p:nvPr/>
          </p:nvSpPr>
          <p:spPr>
            <a:xfrm>
              <a:off x="4358000" y="3430200"/>
              <a:ext cx="31775" cy="31350"/>
            </a:xfrm>
            <a:custGeom>
              <a:rect b="b" l="l" r="r" t="t"/>
              <a:pathLst>
                <a:path extrusionOk="0" h="1254" w="1271">
                  <a:moveTo>
                    <a:pt x="1" y="0"/>
                  </a:moveTo>
                  <a:lnTo>
                    <a:pt x="1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5" name="Google Shape;15255;p52"/>
            <p:cNvSpPr/>
            <p:nvPr/>
          </p:nvSpPr>
          <p:spPr>
            <a:xfrm>
              <a:off x="4389750" y="34302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6" name="Google Shape;15256;p52"/>
            <p:cNvSpPr/>
            <p:nvPr/>
          </p:nvSpPr>
          <p:spPr>
            <a:xfrm>
              <a:off x="420125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7" name="Google Shape;15257;p52"/>
            <p:cNvSpPr/>
            <p:nvPr/>
          </p:nvSpPr>
          <p:spPr>
            <a:xfrm>
              <a:off x="423260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8" name="Google Shape;15258;p52"/>
            <p:cNvSpPr/>
            <p:nvPr/>
          </p:nvSpPr>
          <p:spPr>
            <a:xfrm>
              <a:off x="426395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9" name="Google Shape;15259;p52"/>
            <p:cNvSpPr/>
            <p:nvPr/>
          </p:nvSpPr>
          <p:spPr>
            <a:xfrm>
              <a:off x="429530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0" name="Google Shape;15260;p52"/>
            <p:cNvSpPr/>
            <p:nvPr/>
          </p:nvSpPr>
          <p:spPr>
            <a:xfrm>
              <a:off x="432665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1" name="Google Shape;15261;p52"/>
            <p:cNvSpPr/>
            <p:nvPr/>
          </p:nvSpPr>
          <p:spPr>
            <a:xfrm>
              <a:off x="4358000" y="34615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2" name="Google Shape;15262;p52"/>
            <p:cNvSpPr/>
            <p:nvPr/>
          </p:nvSpPr>
          <p:spPr>
            <a:xfrm>
              <a:off x="4389750" y="3461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3" name="Google Shape;15263;p52"/>
            <p:cNvSpPr/>
            <p:nvPr/>
          </p:nvSpPr>
          <p:spPr>
            <a:xfrm>
              <a:off x="4232600" y="3492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4" name="Google Shape;15264;p52"/>
            <p:cNvSpPr/>
            <p:nvPr/>
          </p:nvSpPr>
          <p:spPr>
            <a:xfrm>
              <a:off x="4263950" y="3492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80A1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5" name="Google Shape;15265;p52"/>
            <p:cNvSpPr/>
            <p:nvPr/>
          </p:nvSpPr>
          <p:spPr>
            <a:xfrm>
              <a:off x="4295300" y="3492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6" name="Google Shape;15266;p52"/>
            <p:cNvSpPr/>
            <p:nvPr/>
          </p:nvSpPr>
          <p:spPr>
            <a:xfrm>
              <a:off x="4326650" y="34928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7" name="Google Shape;15267;p52"/>
            <p:cNvSpPr/>
            <p:nvPr/>
          </p:nvSpPr>
          <p:spPr>
            <a:xfrm>
              <a:off x="4358000" y="34928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1" y="1"/>
                  </a:moveTo>
                  <a:lnTo>
                    <a:pt x="1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8" name="Google Shape;15268;p52"/>
          <p:cNvGrpSpPr/>
          <p:nvPr/>
        </p:nvGrpSpPr>
        <p:grpSpPr>
          <a:xfrm>
            <a:off x="5457205" y="1669962"/>
            <a:ext cx="508403" cy="580875"/>
            <a:chOff x="4507300" y="3292650"/>
            <a:chExt cx="219850" cy="251200"/>
          </a:xfrm>
        </p:grpSpPr>
        <p:sp>
          <p:nvSpPr>
            <p:cNvPr id="15269" name="Google Shape;15269;p52"/>
            <p:cNvSpPr/>
            <p:nvPr/>
          </p:nvSpPr>
          <p:spPr>
            <a:xfrm>
              <a:off x="4570400" y="3292650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0" name="Google Shape;15270;p52"/>
            <p:cNvSpPr/>
            <p:nvPr/>
          </p:nvSpPr>
          <p:spPr>
            <a:xfrm>
              <a:off x="4601725" y="32926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1" name="Google Shape;15271;p52"/>
            <p:cNvSpPr/>
            <p:nvPr/>
          </p:nvSpPr>
          <p:spPr>
            <a:xfrm>
              <a:off x="4633075" y="32926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2" name="Google Shape;15272;p52"/>
            <p:cNvSpPr/>
            <p:nvPr/>
          </p:nvSpPr>
          <p:spPr>
            <a:xfrm>
              <a:off x="4538650" y="3324000"/>
              <a:ext cx="31775" cy="31750"/>
            </a:xfrm>
            <a:custGeom>
              <a:rect b="b" l="l" r="r" t="t"/>
              <a:pathLst>
                <a:path extrusionOk="0" h="1270" w="1271">
                  <a:moveTo>
                    <a:pt x="0" y="0"/>
                  </a:moveTo>
                  <a:lnTo>
                    <a:pt x="0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3" name="Google Shape;15273;p52"/>
            <p:cNvSpPr/>
            <p:nvPr/>
          </p:nvSpPr>
          <p:spPr>
            <a:xfrm>
              <a:off x="4664425" y="3324000"/>
              <a:ext cx="31375" cy="31750"/>
            </a:xfrm>
            <a:custGeom>
              <a:rect b="b" l="l" r="r" t="t"/>
              <a:pathLst>
                <a:path extrusionOk="0" h="1270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4" name="Google Shape;15274;p52"/>
            <p:cNvSpPr/>
            <p:nvPr/>
          </p:nvSpPr>
          <p:spPr>
            <a:xfrm>
              <a:off x="4538650" y="33557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5" name="Google Shape;15275;p52"/>
            <p:cNvSpPr/>
            <p:nvPr/>
          </p:nvSpPr>
          <p:spPr>
            <a:xfrm>
              <a:off x="4664425" y="33557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6" name="Google Shape;15276;p52"/>
            <p:cNvSpPr/>
            <p:nvPr/>
          </p:nvSpPr>
          <p:spPr>
            <a:xfrm>
              <a:off x="4507300" y="3387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7" name="Google Shape;15277;p52"/>
            <p:cNvSpPr/>
            <p:nvPr/>
          </p:nvSpPr>
          <p:spPr>
            <a:xfrm>
              <a:off x="4538650" y="33870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8" name="Google Shape;15278;p52"/>
            <p:cNvSpPr/>
            <p:nvPr/>
          </p:nvSpPr>
          <p:spPr>
            <a:xfrm>
              <a:off x="4570400" y="33870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9" name="Google Shape;15279;p52"/>
            <p:cNvSpPr/>
            <p:nvPr/>
          </p:nvSpPr>
          <p:spPr>
            <a:xfrm>
              <a:off x="4601725" y="3387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0" name="Google Shape;15280;p52"/>
            <p:cNvSpPr/>
            <p:nvPr/>
          </p:nvSpPr>
          <p:spPr>
            <a:xfrm>
              <a:off x="4633075" y="3387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1" name="Google Shape;15281;p52"/>
            <p:cNvSpPr/>
            <p:nvPr/>
          </p:nvSpPr>
          <p:spPr>
            <a:xfrm>
              <a:off x="4664425" y="3387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2" name="Google Shape;15282;p52"/>
            <p:cNvSpPr/>
            <p:nvPr/>
          </p:nvSpPr>
          <p:spPr>
            <a:xfrm>
              <a:off x="4695775" y="33870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3" name="Google Shape;15283;p52"/>
            <p:cNvSpPr/>
            <p:nvPr/>
          </p:nvSpPr>
          <p:spPr>
            <a:xfrm>
              <a:off x="4507300" y="34184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4" name="Google Shape;15284;p52"/>
            <p:cNvSpPr/>
            <p:nvPr/>
          </p:nvSpPr>
          <p:spPr>
            <a:xfrm>
              <a:off x="4538650" y="34184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5" name="Google Shape;15285;p52"/>
            <p:cNvSpPr/>
            <p:nvPr/>
          </p:nvSpPr>
          <p:spPr>
            <a:xfrm>
              <a:off x="4570400" y="34184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6" name="Google Shape;15286;p52"/>
            <p:cNvSpPr/>
            <p:nvPr/>
          </p:nvSpPr>
          <p:spPr>
            <a:xfrm>
              <a:off x="4601725" y="34184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7" name="Google Shape;15287;p52"/>
            <p:cNvSpPr/>
            <p:nvPr/>
          </p:nvSpPr>
          <p:spPr>
            <a:xfrm>
              <a:off x="4633075" y="34184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8" name="Google Shape;15288;p52"/>
            <p:cNvSpPr/>
            <p:nvPr/>
          </p:nvSpPr>
          <p:spPr>
            <a:xfrm>
              <a:off x="4664425" y="34184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9" name="Google Shape;15289;p52"/>
            <p:cNvSpPr/>
            <p:nvPr/>
          </p:nvSpPr>
          <p:spPr>
            <a:xfrm>
              <a:off x="4695775" y="34184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0" name="Google Shape;15290;p52"/>
            <p:cNvSpPr/>
            <p:nvPr/>
          </p:nvSpPr>
          <p:spPr>
            <a:xfrm>
              <a:off x="4507300" y="3449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1" name="Google Shape;15291;p52"/>
            <p:cNvSpPr/>
            <p:nvPr/>
          </p:nvSpPr>
          <p:spPr>
            <a:xfrm>
              <a:off x="4538650" y="34497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2" name="Google Shape;15292;p52"/>
            <p:cNvSpPr/>
            <p:nvPr/>
          </p:nvSpPr>
          <p:spPr>
            <a:xfrm>
              <a:off x="4570400" y="34497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3" name="Google Shape;15293;p52"/>
            <p:cNvSpPr/>
            <p:nvPr/>
          </p:nvSpPr>
          <p:spPr>
            <a:xfrm>
              <a:off x="4601725" y="3449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4" name="Google Shape;15294;p52"/>
            <p:cNvSpPr/>
            <p:nvPr/>
          </p:nvSpPr>
          <p:spPr>
            <a:xfrm>
              <a:off x="4633075" y="3449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5" name="Google Shape;15295;p52"/>
            <p:cNvSpPr/>
            <p:nvPr/>
          </p:nvSpPr>
          <p:spPr>
            <a:xfrm>
              <a:off x="4664425" y="3449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6" name="Google Shape;15296;p52"/>
            <p:cNvSpPr/>
            <p:nvPr/>
          </p:nvSpPr>
          <p:spPr>
            <a:xfrm>
              <a:off x="4695775" y="3449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7" name="Google Shape;15297;p52"/>
            <p:cNvSpPr/>
            <p:nvPr/>
          </p:nvSpPr>
          <p:spPr>
            <a:xfrm>
              <a:off x="4507300" y="34811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8" name="Google Shape;15298;p52"/>
            <p:cNvSpPr/>
            <p:nvPr/>
          </p:nvSpPr>
          <p:spPr>
            <a:xfrm>
              <a:off x="4538650" y="348112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9" name="Google Shape;15299;p52"/>
            <p:cNvSpPr/>
            <p:nvPr/>
          </p:nvSpPr>
          <p:spPr>
            <a:xfrm>
              <a:off x="4570400" y="34811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0" name="Google Shape;15300;p52"/>
            <p:cNvSpPr/>
            <p:nvPr/>
          </p:nvSpPr>
          <p:spPr>
            <a:xfrm>
              <a:off x="4601725" y="34811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1" name="Google Shape;15301;p52"/>
            <p:cNvSpPr/>
            <p:nvPr/>
          </p:nvSpPr>
          <p:spPr>
            <a:xfrm>
              <a:off x="4633075" y="34811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2" name="Google Shape;15302;p52"/>
            <p:cNvSpPr/>
            <p:nvPr/>
          </p:nvSpPr>
          <p:spPr>
            <a:xfrm>
              <a:off x="4664425" y="34811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3" name="Google Shape;15303;p52"/>
            <p:cNvSpPr/>
            <p:nvPr/>
          </p:nvSpPr>
          <p:spPr>
            <a:xfrm>
              <a:off x="4695775" y="34811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4" name="Google Shape;15304;p52"/>
            <p:cNvSpPr/>
            <p:nvPr/>
          </p:nvSpPr>
          <p:spPr>
            <a:xfrm>
              <a:off x="4538650" y="3512475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5" name="Google Shape;15305;p52"/>
            <p:cNvSpPr/>
            <p:nvPr/>
          </p:nvSpPr>
          <p:spPr>
            <a:xfrm>
              <a:off x="4570400" y="35124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6" name="Google Shape;15306;p52"/>
            <p:cNvSpPr/>
            <p:nvPr/>
          </p:nvSpPr>
          <p:spPr>
            <a:xfrm>
              <a:off x="4601725" y="35124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7" name="Google Shape;15307;p52"/>
            <p:cNvSpPr/>
            <p:nvPr/>
          </p:nvSpPr>
          <p:spPr>
            <a:xfrm>
              <a:off x="4633075" y="35124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8" name="Google Shape;15308;p52"/>
            <p:cNvSpPr/>
            <p:nvPr/>
          </p:nvSpPr>
          <p:spPr>
            <a:xfrm>
              <a:off x="4664425" y="35124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9" name="Google Shape;15309;p52"/>
          <p:cNvGrpSpPr/>
          <p:nvPr/>
        </p:nvGrpSpPr>
        <p:grpSpPr>
          <a:xfrm>
            <a:off x="890992" y="1669924"/>
            <a:ext cx="491918" cy="572698"/>
            <a:chOff x="5373300" y="2746000"/>
            <a:chExt cx="188525" cy="219475"/>
          </a:xfrm>
        </p:grpSpPr>
        <p:sp>
          <p:nvSpPr>
            <p:cNvPr id="15310" name="Google Shape;15310;p52"/>
            <p:cNvSpPr/>
            <p:nvPr/>
          </p:nvSpPr>
          <p:spPr>
            <a:xfrm>
              <a:off x="54673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1" name="Google Shape;15311;p52"/>
            <p:cNvSpPr/>
            <p:nvPr/>
          </p:nvSpPr>
          <p:spPr>
            <a:xfrm>
              <a:off x="5498700" y="27460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2" name="Google Shape;15312;p52"/>
            <p:cNvSpPr/>
            <p:nvPr/>
          </p:nvSpPr>
          <p:spPr>
            <a:xfrm>
              <a:off x="543600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3" name="Google Shape;15313;p52"/>
            <p:cNvSpPr/>
            <p:nvPr/>
          </p:nvSpPr>
          <p:spPr>
            <a:xfrm>
              <a:off x="54046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4" name="Google Shape;15314;p52"/>
            <p:cNvSpPr/>
            <p:nvPr/>
          </p:nvSpPr>
          <p:spPr>
            <a:xfrm>
              <a:off x="546735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5" name="Google Shape;15315;p52"/>
            <p:cNvSpPr/>
            <p:nvPr/>
          </p:nvSpPr>
          <p:spPr>
            <a:xfrm>
              <a:off x="543600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6" name="Google Shape;15316;p52"/>
            <p:cNvSpPr/>
            <p:nvPr/>
          </p:nvSpPr>
          <p:spPr>
            <a:xfrm>
              <a:off x="5498700" y="28087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7" name="Google Shape;15317;p52"/>
            <p:cNvSpPr/>
            <p:nvPr/>
          </p:nvSpPr>
          <p:spPr>
            <a:xfrm>
              <a:off x="54673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8" name="Google Shape;15318;p52"/>
            <p:cNvSpPr/>
            <p:nvPr/>
          </p:nvSpPr>
          <p:spPr>
            <a:xfrm>
              <a:off x="543600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9" name="Google Shape;15319;p52"/>
            <p:cNvSpPr/>
            <p:nvPr/>
          </p:nvSpPr>
          <p:spPr>
            <a:xfrm>
              <a:off x="54046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0" name="Google Shape;15320;p52"/>
            <p:cNvSpPr/>
            <p:nvPr/>
          </p:nvSpPr>
          <p:spPr>
            <a:xfrm>
              <a:off x="55304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1" name="Google Shape;15321;p52"/>
            <p:cNvSpPr/>
            <p:nvPr/>
          </p:nvSpPr>
          <p:spPr>
            <a:xfrm>
              <a:off x="5498700" y="28400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2" name="Google Shape;15322;p52"/>
            <p:cNvSpPr/>
            <p:nvPr/>
          </p:nvSpPr>
          <p:spPr>
            <a:xfrm>
              <a:off x="54673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3" name="Google Shape;15323;p52"/>
            <p:cNvSpPr/>
            <p:nvPr/>
          </p:nvSpPr>
          <p:spPr>
            <a:xfrm>
              <a:off x="54360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4" name="Google Shape;15324;p52"/>
            <p:cNvSpPr/>
            <p:nvPr/>
          </p:nvSpPr>
          <p:spPr>
            <a:xfrm>
              <a:off x="54046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5" name="Google Shape;15325;p52"/>
            <p:cNvSpPr/>
            <p:nvPr/>
          </p:nvSpPr>
          <p:spPr>
            <a:xfrm>
              <a:off x="53733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6" name="Google Shape;15326;p52"/>
            <p:cNvSpPr/>
            <p:nvPr/>
          </p:nvSpPr>
          <p:spPr>
            <a:xfrm>
              <a:off x="55304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7" name="Google Shape;15327;p52"/>
            <p:cNvSpPr/>
            <p:nvPr/>
          </p:nvSpPr>
          <p:spPr>
            <a:xfrm>
              <a:off x="5498700" y="28714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8" name="Google Shape;15328;p52"/>
            <p:cNvSpPr/>
            <p:nvPr/>
          </p:nvSpPr>
          <p:spPr>
            <a:xfrm>
              <a:off x="54673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9" name="Google Shape;15329;p52"/>
            <p:cNvSpPr/>
            <p:nvPr/>
          </p:nvSpPr>
          <p:spPr>
            <a:xfrm>
              <a:off x="54360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0" name="Google Shape;15330;p52"/>
            <p:cNvSpPr/>
            <p:nvPr/>
          </p:nvSpPr>
          <p:spPr>
            <a:xfrm>
              <a:off x="54046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1" name="Google Shape;15331;p52"/>
            <p:cNvSpPr/>
            <p:nvPr/>
          </p:nvSpPr>
          <p:spPr>
            <a:xfrm>
              <a:off x="53733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2" name="Google Shape;15332;p52"/>
            <p:cNvSpPr/>
            <p:nvPr/>
          </p:nvSpPr>
          <p:spPr>
            <a:xfrm>
              <a:off x="5498700" y="29027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3" name="Google Shape;15333;p52"/>
            <p:cNvSpPr/>
            <p:nvPr/>
          </p:nvSpPr>
          <p:spPr>
            <a:xfrm>
              <a:off x="54673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4" name="Google Shape;15334;p52"/>
            <p:cNvSpPr/>
            <p:nvPr/>
          </p:nvSpPr>
          <p:spPr>
            <a:xfrm>
              <a:off x="543600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5" name="Google Shape;15335;p52"/>
            <p:cNvSpPr/>
            <p:nvPr/>
          </p:nvSpPr>
          <p:spPr>
            <a:xfrm>
              <a:off x="54046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6" name="Google Shape;15336;p52"/>
            <p:cNvSpPr/>
            <p:nvPr/>
          </p:nvSpPr>
          <p:spPr>
            <a:xfrm>
              <a:off x="546735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7" name="Google Shape;15337;p52"/>
            <p:cNvSpPr/>
            <p:nvPr/>
          </p:nvSpPr>
          <p:spPr>
            <a:xfrm>
              <a:off x="543600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8" name="Google Shape;15338;p52"/>
          <p:cNvGrpSpPr/>
          <p:nvPr/>
        </p:nvGrpSpPr>
        <p:grpSpPr>
          <a:xfrm>
            <a:off x="5465442" y="3309799"/>
            <a:ext cx="491918" cy="572698"/>
            <a:chOff x="5373300" y="2746000"/>
            <a:chExt cx="188525" cy="219475"/>
          </a:xfrm>
        </p:grpSpPr>
        <p:sp>
          <p:nvSpPr>
            <p:cNvPr id="15339" name="Google Shape;15339;p52"/>
            <p:cNvSpPr/>
            <p:nvPr/>
          </p:nvSpPr>
          <p:spPr>
            <a:xfrm>
              <a:off x="54673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0" name="Google Shape;15340;p52"/>
            <p:cNvSpPr/>
            <p:nvPr/>
          </p:nvSpPr>
          <p:spPr>
            <a:xfrm>
              <a:off x="5498700" y="27460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1" name="Google Shape;15341;p52"/>
            <p:cNvSpPr/>
            <p:nvPr/>
          </p:nvSpPr>
          <p:spPr>
            <a:xfrm>
              <a:off x="543600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2" name="Google Shape;15342;p52"/>
            <p:cNvSpPr/>
            <p:nvPr/>
          </p:nvSpPr>
          <p:spPr>
            <a:xfrm>
              <a:off x="54046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3" name="Google Shape;15343;p52"/>
            <p:cNvSpPr/>
            <p:nvPr/>
          </p:nvSpPr>
          <p:spPr>
            <a:xfrm>
              <a:off x="546735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4" name="Google Shape;15344;p52"/>
            <p:cNvSpPr/>
            <p:nvPr/>
          </p:nvSpPr>
          <p:spPr>
            <a:xfrm>
              <a:off x="543600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5" name="Google Shape;15345;p52"/>
            <p:cNvSpPr/>
            <p:nvPr/>
          </p:nvSpPr>
          <p:spPr>
            <a:xfrm>
              <a:off x="5498700" y="28087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6" name="Google Shape;15346;p52"/>
            <p:cNvSpPr/>
            <p:nvPr/>
          </p:nvSpPr>
          <p:spPr>
            <a:xfrm>
              <a:off x="54673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7" name="Google Shape;15347;p52"/>
            <p:cNvSpPr/>
            <p:nvPr/>
          </p:nvSpPr>
          <p:spPr>
            <a:xfrm>
              <a:off x="543600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8" name="Google Shape;15348;p52"/>
            <p:cNvSpPr/>
            <p:nvPr/>
          </p:nvSpPr>
          <p:spPr>
            <a:xfrm>
              <a:off x="54046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9" name="Google Shape;15349;p52"/>
            <p:cNvSpPr/>
            <p:nvPr/>
          </p:nvSpPr>
          <p:spPr>
            <a:xfrm>
              <a:off x="55304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0" name="Google Shape;15350;p52"/>
            <p:cNvSpPr/>
            <p:nvPr/>
          </p:nvSpPr>
          <p:spPr>
            <a:xfrm>
              <a:off x="5498700" y="28400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1" name="Google Shape;15351;p52"/>
            <p:cNvSpPr/>
            <p:nvPr/>
          </p:nvSpPr>
          <p:spPr>
            <a:xfrm>
              <a:off x="54673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2" name="Google Shape;15352;p52"/>
            <p:cNvSpPr/>
            <p:nvPr/>
          </p:nvSpPr>
          <p:spPr>
            <a:xfrm>
              <a:off x="54360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3" name="Google Shape;15353;p52"/>
            <p:cNvSpPr/>
            <p:nvPr/>
          </p:nvSpPr>
          <p:spPr>
            <a:xfrm>
              <a:off x="54046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4" name="Google Shape;15354;p52"/>
            <p:cNvSpPr/>
            <p:nvPr/>
          </p:nvSpPr>
          <p:spPr>
            <a:xfrm>
              <a:off x="53733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5" name="Google Shape;15355;p52"/>
            <p:cNvSpPr/>
            <p:nvPr/>
          </p:nvSpPr>
          <p:spPr>
            <a:xfrm>
              <a:off x="55304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6" name="Google Shape;15356;p52"/>
            <p:cNvSpPr/>
            <p:nvPr/>
          </p:nvSpPr>
          <p:spPr>
            <a:xfrm>
              <a:off x="5498700" y="28714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7" name="Google Shape;15357;p52"/>
            <p:cNvSpPr/>
            <p:nvPr/>
          </p:nvSpPr>
          <p:spPr>
            <a:xfrm>
              <a:off x="54673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8" name="Google Shape;15358;p52"/>
            <p:cNvSpPr/>
            <p:nvPr/>
          </p:nvSpPr>
          <p:spPr>
            <a:xfrm>
              <a:off x="54360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9" name="Google Shape;15359;p52"/>
            <p:cNvSpPr/>
            <p:nvPr/>
          </p:nvSpPr>
          <p:spPr>
            <a:xfrm>
              <a:off x="54046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0" name="Google Shape;15360;p52"/>
            <p:cNvSpPr/>
            <p:nvPr/>
          </p:nvSpPr>
          <p:spPr>
            <a:xfrm>
              <a:off x="53733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1" name="Google Shape;15361;p52"/>
            <p:cNvSpPr/>
            <p:nvPr/>
          </p:nvSpPr>
          <p:spPr>
            <a:xfrm>
              <a:off x="5498700" y="29027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2" name="Google Shape;15362;p52"/>
            <p:cNvSpPr/>
            <p:nvPr/>
          </p:nvSpPr>
          <p:spPr>
            <a:xfrm>
              <a:off x="54673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3" name="Google Shape;15363;p52"/>
            <p:cNvSpPr/>
            <p:nvPr/>
          </p:nvSpPr>
          <p:spPr>
            <a:xfrm>
              <a:off x="543600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4" name="Google Shape;15364;p52"/>
            <p:cNvSpPr/>
            <p:nvPr/>
          </p:nvSpPr>
          <p:spPr>
            <a:xfrm>
              <a:off x="54046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5" name="Google Shape;15365;p52"/>
            <p:cNvSpPr/>
            <p:nvPr/>
          </p:nvSpPr>
          <p:spPr>
            <a:xfrm>
              <a:off x="546735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6" name="Google Shape;15366;p52"/>
            <p:cNvSpPr/>
            <p:nvPr/>
          </p:nvSpPr>
          <p:spPr>
            <a:xfrm>
              <a:off x="543600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0" name="Shape 1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Google Shape;1537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grpSp>
        <p:nvGrpSpPr>
          <p:cNvPr id="15372" name="Google Shape;15372;p53"/>
          <p:cNvGrpSpPr/>
          <p:nvPr/>
        </p:nvGrpSpPr>
        <p:grpSpPr>
          <a:xfrm rot="5400000">
            <a:off x="411451" y="1566967"/>
            <a:ext cx="3006044" cy="2009556"/>
            <a:chOff x="1783594" y="620894"/>
            <a:chExt cx="5498525" cy="2832356"/>
          </a:xfrm>
        </p:grpSpPr>
        <p:sp>
          <p:nvSpPr>
            <p:cNvPr id="15373" name="Google Shape;15373;p5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57655" name="adj1"/>
                <a:gd fmla="val 2112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4" name="Google Shape;15374;p5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5" name="Google Shape;15375;p5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6" name="Google Shape;15376;p5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7" name="Google Shape;15377;p5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8" name="Google Shape;15378;p53"/>
          <p:cNvSpPr txBox="1"/>
          <p:nvPr/>
        </p:nvSpPr>
        <p:spPr>
          <a:xfrm>
            <a:off x="1122915" y="1308125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FREE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379" name="Google Shape;15379;p53"/>
          <p:cNvSpPr txBox="1"/>
          <p:nvPr/>
        </p:nvSpPr>
        <p:spPr>
          <a:xfrm>
            <a:off x="1022575" y="1918500"/>
            <a:ext cx="1783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You can explain your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product or your service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380" name="Google Shape;15380;p53"/>
          <p:cNvSpPr txBox="1"/>
          <p:nvPr/>
        </p:nvSpPr>
        <p:spPr>
          <a:xfrm>
            <a:off x="1122915" y="3431850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$0</a:t>
            </a:r>
            <a:endParaRPr sz="2000">
              <a:solidFill>
                <a:schemeClr val="accent5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5381" name="Google Shape;15381;p53"/>
          <p:cNvGrpSpPr/>
          <p:nvPr/>
        </p:nvGrpSpPr>
        <p:grpSpPr>
          <a:xfrm rot="5400000">
            <a:off x="3068976" y="1566967"/>
            <a:ext cx="3006044" cy="2009556"/>
            <a:chOff x="1783594" y="620894"/>
            <a:chExt cx="5498525" cy="2832356"/>
          </a:xfrm>
        </p:grpSpPr>
        <p:sp>
          <p:nvSpPr>
            <p:cNvPr id="15382" name="Google Shape;15382;p5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57655" name="adj1"/>
                <a:gd fmla="val 2112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3" name="Google Shape;15383;p5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4" name="Google Shape;15384;p5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5" name="Google Shape;15385;p5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6" name="Google Shape;15386;p5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7" name="Google Shape;15387;p53"/>
          <p:cNvSpPr txBox="1"/>
          <p:nvPr/>
        </p:nvSpPr>
        <p:spPr>
          <a:xfrm>
            <a:off x="3780440" y="1308125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388" name="Google Shape;15388;p53"/>
          <p:cNvSpPr txBox="1"/>
          <p:nvPr/>
        </p:nvSpPr>
        <p:spPr>
          <a:xfrm>
            <a:off x="3680100" y="1918500"/>
            <a:ext cx="1783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You can explain your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product or your service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389" name="Google Shape;15389;p53"/>
          <p:cNvSpPr txBox="1"/>
          <p:nvPr/>
        </p:nvSpPr>
        <p:spPr>
          <a:xfrm>
            <a:off x="3780440" y="3431850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$60</a:t>
            </a:r>
            <a:endParaRPr sz="2000">
              <a:solidFill>
                <a:schemeClr val="accent5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5390" name="Google Shape;15390;p53"/>
          <p:cNvGrpSpPr/>
          <p:nvPr/>
        </p:nvGrpSpPr>
        <p:grpSpPr>
          <a:xfrm rot="5400000">
            <a:off x="5726501" y="1566967"/>
            <a:ext cx="3006044" cy="2009556"/>
            <a:chOff x="1783594" y="620894"/>
            <a:chExt cx="5498525" cy="2832356"/>
          </a:xfrm>
        </p:grpSpPr>
        <p:sp>
          <p:nvSpPr>
            <p:cNvPr id="15391" name="Google Shape;15391;p5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57655" name="adj1"/>
                <a:gd fmla="val 2112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2" name="Google Shape;15392;p5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3" name="Google Shape;15393;p5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4" name="Google Shape;15394;p5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5" name="Google Shape;15395;p5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6" name="Google Shape;15396;p53"/>
          <p:cNvSpPr txBox="1"/>
          <p:nvPr/>
        </p:nvSpPr>
        <p:spPr>
          <a:xfrm>
            <a:off x="6437965" y="1308125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PREMIUM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397" name="Google Shape;15397;p53"/>
          <p:cNvSpPr txBox="1"/>
          <p:nvPr/>
        </p:nvSpPr>
        <p:spPr>
          <a:xfrm>
            <a:off x="6337625" y="1918500"/>
            <a:ext cx="1783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You can explain your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product or your service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Characteristic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5398" name="Google Shape;15398;p53"/>
          <p:cNvSpPr txBox="1"/>
          <p:nvPr/>
        </p:nvSpPr>
        <p:spPr>
          <a:xfrm>
            <a:off x="6437965" y="3431850"/>
            <a:ext cx="1583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$85</a:t>
            </a:r>
            <a:endParaRPr sz="2000">
              <a:solidFill>
                <a:schemeClr val="accent5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2" name="Shape 1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03" name="Google Shape;15403;p54"/>
          <p:cNvGrpSpPr/>
          <p:nvPr/>
        </p:nvGrpSpPr>
        <p:grpSpPr>
          <a:xfrm flipH="1">
            <a:off x="720263" y="1454672"/>
            <a:ext cx="3693909" cy="2234162"/>
            <a:chOff x="1783594" y="620894"/>
            <a:chExt cx="5498525" cy="2832356"/>
          </a:xfrm>
        </p:grpSpPr>
        <p:sp>
          <p:nvSpPr>
            <p:cNvPr id="15404" name="Google Shape;15404;p54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5" name="Google Shape;15405;p54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6" name="Google Shape;15406;p54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7" name="Google Shape;15407;p54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8" name="Google Shape;15408;p54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09" name="Google Shape;1540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5410" name="Google Shape;15410;p54"/>
          <p:cNvSpPr txBox="1"/>
          <p:nvPr/>
        </p:nvSpPr>
        <p:spPr>
          <a:xfrm>
            <a:off x="1046213" y="1918788"/>
            <a:ext cx="30420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Mercury is the closest planet to the Sun and the smallest one in the Solar System—it’s only a bit larger than the Moon. The planet’s name has nothing to do with the liquid metal</a:t>
            </a:r>
            <a:endParaRPr sz="1600">
              <a:solidFill>
                <a:srgbClr val="35238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15411" name="Google Shape;15411;p54"/>
          <p:cNvPicPr preferRelativeResize="0"/>
          <p:nvPr/>
        </p:nvPicPr>
        <p:blipFill rotWithShape="1">
          <a:blip r:embed="rId3">
            <a:alphaModFix/>
          </a:blip>
          <a:srcRect b="10527" l="33466" r="0" t="2614"/>
          <a:stretch/>
        </p:blipFill>
        <p:spPr>
          <a:xfrm>
            <a:off x="5374950" y="1454675"/>
            <a:ext cx="3041998" cy="223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12" name="Google Shape;15412;p54"/>
          <p:cNvGrpSpPr/>
          <p:nvPr/>
        </p:nvGrpSpPr>
        <p:grpSpPr>
          <a:xfrm>
            <a:off x="5371972" y="1449947"/>
            <a:ext cx="3052025" cy="2245025"/>
            <a:chOff x="5379022" y="1449947"/>
            <a:chExt cx="3052025" cy="2245025"/>
          </a:xfrm>
        </p:grpSpPr>
        <p:sp>
          <p:nvSpPr>
            <p:cNvPr id="15413" name="Google Shape;15413;p54"/>
            <p:cNvSpPr/>
            <p:nvPr/>
          </p:nvSpPr>
          <p:spPr>
            <a:xfrm flipH="1">
              <a:off x="8246247" y="1449947"/>
              <a:ext cx="184800" cy="21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4" name="Google Shape;15414;p54"/>
            <p:cNvSpPr/>
            <p:nvPr/>
          </p:nvSpPr>
          <p:spPr>
            <a:xfrm flipH="1">
              <a:off x="8246247" y="3478072"/>
              <a:ext cx="184800" cy="21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5" name="Google Shape;15415;p54"/>
            <p:cNvSpPr/>
            <p:nvPr/>
          </p:nvSpPr>
          <p:spPr>
            <a:xfrm flipH="1">
              <a:off x="5379022" y="1449947"/>
              <a:ext cx="184800" cy="21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6" name="Google Shape;15416;p54"/>
            <p:cNvSpPr/>
            <p:nvPr/>
          </p:nvSpPr>
          <p:spPr>
            <a:xfrm flipH="1">
              <a:off x="5379022" y="3478072"/>
              <a:ext cx="184800" cy="21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0" name="Shape 1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1" name="Google Shape;15421;p55"/>
          <p:cNvGrpSpPr/>
          <p:nvPr/>
        </p:nvGrpSpPr>
        <p:grpSpPr>
          <a:xfrm>
            <a:off x="4884690" y="1542526"/>
            <a:ext cx="3308462" cy="2130781"/>
            <a:chOff x="1783594" y="620894"/>
            <a:chExt cx="5498525" cy="2832356"/>
          </a:xfrm>
        </p:grpSpPr>
        <p:sp>
          <p:nvSpPr>
            <p:cNvPr id="15422" name="Google Shape;15422;p55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3" name="Google Shape;15423;p55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4" name="Google Shape;15424;p55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5" name="Google Shape;15425;p55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6" name="Google Shape;15426;p55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7" name="Google Shape;1542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15428" name="Google Shape;15428;p55"/>
          <p:cNvSpPr txBox="1"/>
          <p:nvPr>
            <p:ph idx="1" type="subTitle"/>
          </p:nvPr>
        </p:nvSpPr>
        <p:spPr>
          <a:xfrm>
            <a:off x="5225075" y="1970713"/>
            <a:ext cx="2627700" cy="12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15429" name="Google Shape;15429;p55"/>
          <p:cNvSpPr/>
          <p:nvPr/>
        </p:nvSpPr>
        <p:spPr>
          <a:xfrm>
            <a:off x="835559" y="1542501"/>
            <a:ext cx="31353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30" name="Google Shape;15430;p55"/>
          <p:cNvGrpSpPr/>
          <p:nvPr/>
        </p:nvGrpSpPr>
        <p:grpSpPr>
          <a:xfrm>
            <a:off x="720012" y="1542497"/>
            <a:ext cx="3363583" cy="2542128"/>
            <a:chOff x="720012" y="1358847"/>
            <a:chExt cx="3363583" cy="2542128"/>
          </a:xfrm>
        </p:grpSpPr>
        <p:sp>
          <p:nvSpPr>
            <p:cNvPr id="15431" name="Google Shape;15431;p55"/>
            <p:cNvSpPr/>
            <p:nvPr/>
          </p:nvSpPr>
          <p:spPr>
            <a:xfrm>
              <a:off x="1996975" y="3434775"/>
              <a:ext cx="817800" cy="46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2" name="Google Shape;15432;p55"/>
            <p:cNvSpPr/>
            <p:nvPr/>
          </p:nvSpPr>
          <p:spPr>
            <a:xfrm>
              <a:off x="720012" y="1358847"/>
              <a:ext cx="3363583" cy="21280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3" name="Google Shape;15433;p55"/>
            <p:cNvSpPr/>
            <p:nvPr/>
          </p:nvSpPr>
          <p:spPr>
            <a:xfrm>
              <a:off x="1994000" y="3486900"/>
              <a:ext cx="111900" cy="11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4" name="Google Shape;15434;p55"/>
            <p:cNvSpPr/>
            <p:nvPr/>
          </p:nvSpPr>
          <p:spPr>
            <a:xfrm>
              <a:off x="2705400" y="3486900"/>
              <a:ext cx="111900" cy="11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35" name="Google Shape;15435;p55"/>
          <p:cNvPicPr preferRelativeResize="0"/>
          <p:nvPr/>
        </p:nvPicPr>
        <p:blipFill rotWithShape="1">
          <a:blip r:embed="rId3">
            <a:alphaModFix/>
          </a:blip>
          <a:srcRect b="0" l="3831" r="3831" t="0"/>
          <a:stretch/>
        </p:blipFill>
        <p:spPr>
          <a:xfrm>
            <a:off x="841828" y="1654567"/>
            <a:ext cx="3128086" cy="190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9" name="Shape 1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0" name="Google Shape;1544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grpSp>
        <p:nvGrpSpPr>
          <p:cNvPr id="15441" name="Google Shape;15441;p56"/>
          <p:cNvGrpSpPr/>
          <p:nvPr/>
        </p:nvGrpSpPr>
        <p:grpSpPr>
          <a:xfrm flipH="1">
            <a:off x="940190" y="1542526"/>
            <a:ext cx="3308462" cy="2130781"/>
            <a:chOff x="1783594" y="620894"/>
            <a:chExt cx="5498525" cy="2832356"/>
          </a:xfrm>
        </p:grpSpPr>
        <p:sp>
          <p:nvSpPr>
            <p:cNvPr id="15442" name="Google Shape;15442;p56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3" name="Google Shape;15443;p56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4" name="Google Shape;15444;p56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5" name="Google Shape;15445;p56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6" name="Google Shape;15446;p56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7" name="Google Shape;15447;p56"/>
          <p:cNvSpPr txBox="1"/>
          <p:nvPr>
            <p:ph idx="1" type="subTitle"/>
          </p:nvPr>
        </p:nvSpPr>
        <p:spPr>
          <a:xfrm flipH="1">
            <a:off x="1280568" y="1970713"/>
            <a:ext cx="2627700" cy="12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15448" name="Google Shape;15448;p56"/>
          <p:cNvGrpSpPr/>
          <p:nvPr/>
        </p:nvGrpSpPr>
        <p:grpSpPr>
          <a:xfrm flipH="1">
            <a:off x="5558072" y="1227003"/>
            <a:ext cx="2058476" cy="2830237"/>
            <a:chOff x="1835466" y="929768"/>
            <a:chExt cx="2388300" cy="3284100"/>
          </a:xfrm>
        </p:grpSpPr>
        <p:sp>
          <p:nvSpPr>
            <p:cNvPr id="15449" name="Google Shape;15449;p56"/>
            <p:cNvSpPr/>
            <p:nvPr/>
          </p:nvSpPr>
          <p:spPr>
            <a:xfrm>
              <a:off x="1835466" y="929768"/>
              <a:ext cx="2388300" cy="328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15450" name="Google Shape;15450;p56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1" name="Google Shape;15451;p56"/>
            <p:cNvSpPr/>
            <p:nvPr/>
          </p:nvSpPr>
          <p:spPr>
            <a:xfrm>
              <a:off x="2947422" y="4067543"/>
              <a:ext cx="164400" cy="97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52" name="Google Shape;15452;p56"/>
          <p:cNvPicPr preferRelativeResize="0"/>
          <p:nvPr/>
        </p:nvPicPr>
        <p:blipFill rotWithShape="1">
          <a:blip r:embed="rId3">
            <a:alphaModFix/>
          </a:blip>
          <a:srcRect b="1583" l="65047" r="2550" t="15963"/>
          <a:stretch/>
        </p:blipFill>
        <p:spPr>
          <a:xfrm>
            <a:off x="5717324" y="1403368"/>
            <a:ext cx="1740262" cy="249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8" name="Shape 1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9" name="Google Shape;138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Welches Item kommt in den meisten Rezepten vor?</a:t>
            </a:r>
            <a:endParaRPr/>
          </a:p>
        </p:txBody>
      </p:sp>
      <p:sp>
        <p:nvSpPr>
          <p:cNvPr id="13880" name="Google Shape;13880;p30"/>
          <p:cNvSpPr txBox="1"/>
          <p:nvPr/>
        </p:nvSpPr>
        <p:spPr>
          <a:xfrm>
            <a:off x="3467600" y="2002900"/>
            <a:ext cx="12330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?</a:t>
            </a:r>
            <a:endParaRPr sz="120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4" name="Shape 1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" name="Google Shape;1388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Welches Item kommt in den meisten Rezepten vor?</a:t>
            </a:r>
            <a:endParaRPr/>
          </a:p>
        </p:txBody>
      </p:sp>
      <p:sp>
        <p:nvSpPr>
          <p:cNvPr id="13886" name="Google Shape;13886;p31"/>
          <p:cNvSpPr txBox="1"/>
          <p:nvPr/>
        </p:nvSpPr>
        <p:spPr>
          <a:xfrm>
            <a:off x="6924600" y="1691625"/>
            <a:ext cx="1499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Technik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887" name="Google Shape;13887;p31"/>
          <p:cNvSpPr txBox="1"/>
          <p:nvPr/>
        </p:nvSpPr>
        <p:spPr>
          <a:xfrm>
            <a:off x="6924600" y="3220775"/>
            <a:ext cx="1938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Transport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888" name="Google Shape;13888;p31"/>
          <p:cNvSpPr txBox="1"/>
          <p:nvPr/>
        </p:nvSpPr>
        <p:spPr>
          <a:xfrm>
            <a:off x="720000" y="1691625"/>
            <a:ext cx="1499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08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Rüstung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889" name="Google Shape;13889;p31"/>
          <p:cNvSpPr txBox="1"/>
          <p:nvPr/>
        </p:nvSpPr>
        <p:spPr>
          <a:xfrm>
            <a:off x="247200" y="3220775"/>
            <a:ext cx="1972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08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Werkzeuge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3890" name="Google Shape;13890;p31"/>
          <p:cNvCxnSpPr>
            <a:stCxn id="13888" idx="3"/>
          </p:cNvCxnSpPr>
          <p:nvPr/>
        </p:nvCxnSpPr>
        <p:spPr>
          <a:xfrm>
            <a:off x="2219400" y="1885125"/>
            <a:ext cx="1681800" cy="3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891" name="Google Shape;13891;p31"/>
          <p:cNvCxnSpPr>
            <a:stCxn id="13889" idx="3"/>
          </p:cNvCxnSpPr>
          <p:nvPr/>
        </p:nvCxnSpPr>
        <p:spPr>
          <a:xfrm>
            <a:off x="2219400" y="3414275"/>
            <a:ext cx="1525200" cy="70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892" name="Google Shape;13892;p31"/>
          <p:cNvCxnSpPr>
            <a:stCxn id="13886" idx="1"/>
          </p:cNvCxnSpPr>
          <p:nvPr/>
        </p:nvCxnSpPr>
        <p:spPr>
          <a:xfrm flipH="1">
            <a:off x="5308500" y="1885125"/>
            <a:ext cx="1616100" cy="93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893" name="Google Shape;13893;p31"/>
          <p:cNvCxnSpPr>
            <a:stCxn id="13887" idx="1"/>
          </p:cNvCxnSpPr>
          <p:nvPr/>
        </p:nvCxnSpPr>
        <p:spPr>
          <a:xfrm flipH="1">
            <a:off x="4952400" y="3414275"/>
            <a:ext cx="1972200" cy="71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13894" name="Google Shape;138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38" y="1227813"/>
            <a:ext cx="23526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8" name="Shape 1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9" name="Google Shape;1389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Welches Item kommt in den meisten Rezepten vor?</a:t>
            </a:r>
            <a:endParaRPr/>
          </a:p>
        </p:txBody>
      </p:sp>
      <p:sp>
        <p:nvSpPr>
          <p:cNvPr id="13900" name="Google Shape;13900;p32"/>
          <p:cNvSpPr txBox="1"/>
          <p:nvPr/>
        </p:nvSpPr>
        <p:spPr>
          <a:xfrm>
            <a:off x="6924600" y="1691625"/>
            <a:ext cx="1499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Technik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901" name="Google Shape;13901;p32"/>
          <p:cNvSpPr txBox="1"/>
          <p:nvPr/>
        </p:nvSpPr>
        <p:spPr>
          <a:xfrm>
            <a:off x="6924600" y="3220775"/>
            <a:ext cx="1938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Transport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902" name="Google Shape;13902;p32"/>
          <p:cNvSpPr txBox="1"/>
          <p:nvPr/>
        </p:nvSpPr>
        <p:spPr>
          <a:xfrm>
            <a:off x="720000" y="1691625"/>
            <a:ext cx="1499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08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Rüstung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3903" name="Google Shape;13903;p32"/>
          <p:cNvSpPr txBox="1"/>
          <p:nvPr/>
        </p:nvSpPr>
        <p:spPr>
          <a:xfrm>
            <a:off x="247200" y="3220775"/>
            <a:ext cx="1972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08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Werkzeuge</a:t>
            </a:r>
            <a:endParaRPr sz="15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3904" name="Google Shape;13904;p32"/>
          <p:cNvCxnSpPr>
            <a:stCxn id="13902" idx="3"/>
          </p:cNvCxnSpPr>
          <p:nvPr/>
        </p:nvCxnSpPr>
        <p:spPr>
          <a:xfrm>
            <a:off x="2219400" y="1885125"/>
            <a:ext cx="1681800" cy="3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905" name="Google Shape;13905;p32"/>
          <p:cNvCxnSpPr>
            <a:stCxn id="13903" idx="3"/>
          </p:cNvCxnSpPr>
          <p:nvPr/>
        </p:nvCxnSpPr>
        <p:spPr>
          <a:xfrm>
            <a:off x="2219400" y="3414275"/>
            <a:ext cx="1525200" cy="70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906" name="Google Shape;13906;p32"/>
          <p:cNvCxnSpPr>
            <a:stCxn id="13900" idx="1"/>
          </p:cNvCxnSpPr>
          <p:nvPr/>
        </p:nvCxnSpPr>
        <p:spPr>
          <a:xfrm flipH="1">
            <a:off x="5308500" y="1885125"/>
            <a:ext cx="1616100" cy="93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907" name="Google Shape;13907;p32"/>
          <p:cNvCxnSpPr>
            <a:stCxn id="13901" idx="1"/>
          </p:cNvCxnSpPr>
          <p:nvPr/>
        </p:nvCxnSpPr>
        <p:spPr>
          <a:xfrm flipH="1">
            <a:off x="4952400" y="3414275"/>
            <a:ext cx="1972200" cy="71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13908" name="Google Shape;139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538" y="1227813"/>
            <a:ext cx="235267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9" name="Google Shape;139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5" y="-57900"/>
            <a:ext cx="9056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3" name="Shape 1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4" name="Google Shape;13914;p33"/>
          <p:cNvGrpSpPr/>
          <p:nvPr/>
        </p:nvGrpSpPr>
        <p:grpSpPr>
          <a:xfrm flipH="1">
            <a:off x="210" y="1068878"/>
            <a:ext cx="3010992" cy="1935349"/>
            <a:chOff x="1783594" y="620894"/>
            <a:chExt cx="5498525" cy="2832356"/>
          </a:xfrm>
        </p:grpSpPr>
        <p:sp>
          <p:nvSpPr>
            <p:cNvPr id="13915" name="Google Shape;13915;p3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3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3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3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3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0" name="Google Shape;13920;p33"/>
          <p:cNvSpPr txBox="1"/>
          <p:nvPr>
            <p:ph type="title"/>
          </p:nvPr>
        </p:nvSpPr>
        <p:spPr>
          <a:xfrm>
            <a:off x="597375" y="302325"/>
            <a:ext cx="4388700" cy="83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Eisen Farm</a:t>
            </a:r>
            <a:endParaRPr sz="2500"/>
          </a:p>
        </p:txBody>
      </p:sp>
      <p:pic>
        <p:nvPicPr>
          <p:cNvPr id="13921" name="Google Shape;13921;p33"/>
          <p:cNvPicPr preferRelativeResize="0"/>
          <p:nvPr/>
        </p:nvPicPr>
        <p:blipFill rotWithShape="1">
          <a:blip r:embed="rId3">
            <a:alphaModFix/>
          </a:blip>
          <a:srcRect b="6408" l="0" r="0" t="6399"/>
          <a:stretch/>
        </p:blipFill>
        <p:spPr>
          <a:xfrm>
            <a:off x="4886850" y="70650"/>
            <a:ext cx="4173524" cy="234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2" name="Google Shape;139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700" y="1522250"/>
            <a:ext cx="1681375" cy="33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3" name="Google Shape;13923;p33"/>
          <p:cNvSpPr txBox="1"/>
          <p:nvPr/>
        </p:nvSpPr>
        <p:spPr>
          <a:xfrm>
            <a:off x="214950" y="1413825"/>
            <a:ext cx="25815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Werden wir hier etwa schon wieder ausgenutzt?</a:t>
            </a:r>
            <a:r>
              <a:rPr lang="en" sz="20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</a:t>
            </a:r>
            <a:endParaRPr sz="20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13924" name="Google Shape;13924;p33"/>
          <p:cNvPicPr preferRelativeResize="0"/>
          <p:nvPr/>
        </p:nvPicPr>
        <p:blipFill rotWithShape="1">
          <a:blip r:embed="rId5">
            <a:alphaModFix/>
          </a:blip>
          <a:srcRect b="0" l="199" r="199" t="0"/>
          <a:stretch/>
        </p:blipFill>
        <p:spPr>
          <a:xfrm>
            <a:off x="5839175" y="2461676"/>
            <a:ext cx="3097925" cy="21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8" name="Shape 1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9" name="Google Shape;139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25" y="84300"/>
            <a:ext cx="75003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3" name="Shape 1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4" name="Google Shape;13934;p35"/>
          <p:cNvGrpSpPr/>
          <p:nvPr/>
        </p:nvGrpSpPr>
        <p:grpSpPr>
          <a:xfrm>
            <a:off x="2196725" y="1410100"/>
            <a:ext cx="833900" cy="836975"/>
            <a:chOff x="720000" y="1540425"/>
            <a:chExt cx="833900" cy="836975"/>
          </a:xfrm>
        </p:grpSpPr>
        <p:sp>
          <p:nvSpPr>
            <p:cNvPr id="13935" name="Google Shape;13935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36" name="Google Shape;13936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3937" name="Google Shape;13937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8" name="Google Shape;13938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9" name="Google Shape;13939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0" name="Google Shape;13940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41" name="Google Shape;1394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Jetzt seid ihr dran!</a:t>
            </a:r>
            <a:endParaRPr/>
          </a:p>
        </p:txBody>
      </p:sp>
      <p:sp>
        <p:nvSpPr>
          <p:cNvPr id="13942" name="Google Shape;13942;p35"/>
          <p:cNvSpPr txBox="1"/>
          <p:nvPr>
            <p:ph idx="1" type="subTitle"/>
          </p:nvPr>
        </p:nvSpPr>
        <p:spPr>
          <a:xfrm>
            <a:off x="1354413" y="2532225"/>
            <a:ext cx="2518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Eisenfarm</a:t>
            </a:r>
            <a:endParaRPr/>
          </a:p>
        </p:txBody>
      </p:sp>
      <p:sp>
        <p:nvSpPr>
          <p:cNvPr id="13943" name="Google Shape;13943;p35"/>
          <p:cNvSpPr txBox="1"/>
          <p:nvPr>
            <p:ph idx="3" type="subTitle"/>
          </p:nvPr>
        </p:nvSpPr>
        <p:spPr>
          <a:xfrm>
            <a:off x="5028650" y="2532225"/>
            <a:ext cx="30033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Vilager Breeder</a:t>
            </a:r>
            <a:endParaRPr/>
          </a:p>
        </p:txBody>
      </p:sp>
      <p:grpSp>
        <p:nvGrpSpPr>
          <p:cNvPr id="13944" name="Google Shape;13944;p35"/>
          <p:cNvGrpSpPr/>
          <p:nvPr/>
        </p:nvGrpSpPr>
        <p:grpSpPr>
          <a:xfrm>
            <a:off x="6113400" y="1012550"/>
            <a:ext cx="833900" cy="1327275"/>
            <a:chOff x="720000" y="1540425"/>
            <a:chExt cx="833900" cy="836975"/>
          </a:xfrm>
        </p:grpSpPr>
        <p:sp>
          <p:nvSpPr>
            <p:cNvPr id="13945" name="Google Shape;13945;p3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46" name="Google Shape;13946;p3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13947" name="Google Shape;13947;p3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8" name="Google Shape;13948;p3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9" name="Google Shape;13949;p3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0" name="Google Shape;13950;p3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51" name="Google Shape;13951;p35"/>
          <p:cNvGrpSpPr/>
          <p:nvPr/>
        </p:nvGrpSpPr>
        <p:grpSpPr>
          <a:xfrm rot="5400000">
            <a:off x="6205178" y="1513569"/>
            <a:ext cx="650345" cy="325198"/>
            <a:chOff x="4190675" y="2363550"/>
            <a:chExt cx="324475" cy="162250"/>
          </a:xfrm>
        </p:grpSpPr>
        <p:sp>
          <p:nvSpPr>
            <p:cNvPr id="13952" name="Google Shape;13952;p35"/>
            <p:cNvSpPr/>
            <p:nvPr/>
          </p:nvSpPr>
          <p:spPr>
            <a:xfrm>
              <a:off x="432587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3" name="Google Shape;13953;p35"/>
            <p:cNvSpPr/>
            <p:nvPr/>
          </p:nvSpPr>
          <p:spPr>
            <a:xfrm>
              <a:off x="4352900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4" name="Google Shape;13954;p35"/>
            <p:cNvSpPr/>
            <p:nvPr/>
          </p:nvSpPr>
          <p:spPr>
            <a:xfrm>
              <a:off x="437995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5" name="Google Shape;13955;p35"/>
            <p:cNvSpPr/>
            <p:nvPr/>
          </p:nvSpPr>
          <p:spPr>
            <a:xfrm>
              <a:off x="440697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6" name="Google Shape;13956;p35"/>
            <p:cNvSpPr/>
            <p:nvPr/>
          </p:nvSpPr>
          <p:spPr>
            <a:xfrm>
              <a:off x="443402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7" name="Google Shape;13957;p35"/>
            <p:cNvSpPr/>
            <p:nvPr/>
          </p:nvSpPr>
          <p:spPr>
            <a:xfrm>
              <a:off x="4461050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8" name="Google Shape;13958;p35"/>
            <p:cNvSpPr/>
            <p:nvPr/>
          </p:nvSpPr>
          <p:spPr>
            <a:xfrm>
              <a:off x="448810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9" name="Google Shape;13959;p35"/>
            <p:cNvSpPr/>
            <p:nvPr/>
          </p:nvSpPr>
          <p:spPr>
            <a:xfrm>
              <a:off x="432587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0" name="Google Shape;13960;p35"/>
            <p:cNvSpPr/>
            <p:nvPr/>
          </p:nvSpPr>
          <p:spPr>
            <a:xfrm>
              <a:off x="4352900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1" name="Google Shape;13961;p35"/>
            <p:cNvSpPr/>
            <p:nvPr/>
          </p:nvSpPr>
          <p:spPr>
            <a:xfrm>
              <a:off x="437995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2" name="Google Shape;13962;p35"/>
            <p:cNvSpPr/>
            <p:nvPr/>
          </p:nvSpPr>
          <p:spPr>
            <a:xfrm>
              <a:off x="440697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3" name="Google Shape;13963;p35"/>
            <p:cNvSpPr/>
            <p:nvPr/>
          </p:nvSpPr>
          <p:spPr>
            <a:xfrm>
              <a:off x="443402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4" name="Google Shape;13964;p35"/>
            <p:cNvSpPr/>
            <p:nvPr/>
          </p:nvSpPr>
          <p:spPr>
            <a:xfrm>
              <a:off x="4461050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5" name="Google Shape;13965;p35"/>
            <p:cNvSpPr/>
            <p:nvPr/>
          </p:nvSpPr>
          <p:spPr>
            <a:xfrm>
              <a:off x="448810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6" name="Google Shape;13966;p35"/>
            <p:cNvSpPr/>
            <p:nvPr/>
          </p:nvSpPr>
          <p:spPr>
            <a:xfrm>
              <a:off x="4379950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7" name="Google Shape;13967;p35"/>
            <p:cNvSpPr/>
            <p:nvPr/>
          </p:nvSpPr>
          <p:spPr>
            <a:xfrm>
              <a:off x="4434025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8" name="Google Shape;13968;p35"/>
            <p:cNvSpPr/>
            <p:nvPr/>
          </p:nvSpPr>
          <p:spPr>
            <a:xfrm>
              <a:off x="4461050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9" name="Google Shape;13969;p35"/>
            <p:cNvSpPr/>
            <p:nvPr/>
          </p:nvSpPr>
          <p:spPr>
            <a:xfrm>
              <a:off x="4217725" y="23635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0" name="Google Shape;13970;p35"/>
            <p:cNvSpPr/>
            <p:nvPr/>
          </p:nvSpPr>
          <p:spPr>
            <a:xfrm>
              <a:off x="4244750" y="23635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1" name="Google Shape;13971;p35"/>
            <p:cNvSpPr/>
            <p:nvPr/>
          </p:nvSpPr>
          <p:spPr>
            <a:xfrm>
              <a:off x="4271800" y="23635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2" name="Google Shape;13972;p35"/>
            <p:cNvSpPr/>
            <p:nvPr/>
          </p:nvSpPr>
          <p:spPr>
            <a:xfrm>
              <a:off x="4190675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3" name="Google Shape;13973;p35"/>
            <p:cNvSpPr/>
            <p:nvPr/>
          </p:nvSpPr>
          <p:spPr>
            <a:xfrm>
              <a:off x="4217725" y="23906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4" name="Google Shape;13974;p35"/>
            <p:cNvSpPr/>
            <p:nvPr/>
          </p:nvSpPr>
          <p:spPr>
            <a:xfrm>
              <a:off x="4244750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5" name="Google Shape;13975;p35"/>
            <p:cNvSpPr/>
            <p:nvPr/>
          </p:nvSpPr>
          <p:spPr>
            <a:xfrm>
              <a:off x="4271800" y="23906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6" name="Google Shape;13976;p35"/>
            <p:cNvSpPr/>
            <p:nvPr/>
          </p:nvSpPr>
          <p:spPr>
            <a:xfrm>
              <a:off x="4298825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7" name="Google Shape;13977;p35"/>
            <p:cNvSpPr/>
            <p:nvPr/>
          </p:nvSpPr>
          <p:spPr>
            <a:xfrm>
              <a:off x="419067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8" name="Google Shape;13978;p35"/>
            <p:cNvSpPr/>
            <p:nvPr/>
          </p:nvSpPr>
          <p:spPr>
            <a:xfrm>
              <a:off x="421772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9" name="Google Shape;13979;p35"/>
            <p:cNvSpPr/>
            <p:nvPr/>
          </p:nvSpPr>
          <p:spPr>
            <a:xfrm>
              <a:off x="427180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0" name="Google Shape;13980;p35"/>
            <p:cNvSpPr/>
            <p:nvPr/>
          </p:nvSpPr>
          <p:spPr>
            <a:xfrm>
              <a:off x="429882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1" name="Google Shape;13981;p35"/>
            <p:cNvSpPr/>
            <p:nvPr/>
          </p:nvSpPr>
          <p:spPr>
            <a:xfrm>
              <a:off x="419067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2" name="Google Shape;13982;p35"/>
            <p:cNvSpPr/>
            <p:nvPr/>
          </p:nvSpPr>
          <p:spPr>
            <a:xfrm>
              <a:off x="421772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3" name="Google Shape;13983;p35"/>
            <p:cNvSpPr/>
            <p:nvPr/>
          </p:nvSpPr>
          <p:spPr>
            <a:xfrm>
              <a:off x="427180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4" name="Google Shape;13984;p35"/>
            <p:cNvSpPr/>
            <p:nvPr/>
          </p:nvSpPr>
          <p:spPr>
            <a:xfrm>
              <a:off x="429882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5" name="Google Shape;13985;p35"/>
            <p:cNvSpPr/>
            <p:nvPr/>
          </p:nvSpPr>
          <p:spPr>
            <a:xfrm>
              <a:off x="4190675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6" name="Google Shape;13986;p35"/>
            <p:cNvSpPr/>
            <p:nvPr/>
          </p:nvSpPr>
          <p:spPr>
            <a:xfrm>
              <a:off x="4217725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7" name="Google Shape;13987;p35"/>
            <p:cNvSpPr/>
            <p:nvPr/>
          </p:nvSpPr>
          <p:spPr>
            <a:xfrm>
              <a:off x="4244750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8" name="Google Shape;13988;p35"/>
            <p:cNvSpPr/>
            <p:nvPr/>
          </p:nvSpPr>
          <p:spPr>
            <a:xfrm>
              <a:off x="4271800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9" name="Google Shape;13989;p35"/>
            <p:cNvSpPr/>
            <p:nvPr/>
          </p:nvSpPr>
          <p:spPr>
            <a:xfrm>
              <a:off x="4298825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0" name="Google Shape;13990;p35"/>
            <p:cNvSpPr/>
            <p:nvPr/>
          </p:nvSpPr>
          <p:spPr>
            <a:xfrm>
              <a:off x="4217725" y="249875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1" name="Google Shape;13991;p35"/>
            <p:cNvSpPr/>
            <p:nvPr/>
          </p:nvSpPr>
          <p:spPr>
            <a:xfrm>
              <a:off x="4244750" y="249875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2" name="Google Shape;13992;p35"/>
            <p:cNvSpPr/>
            <p:nvPr/>
          </p:nvSpPr>
          <p:spPr>
            <a:xfrm>
              <a:off x="4271800" y="249875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3" name="Google Shape;13993;p35"/>
          <p:cNvGrpSpPr/>
          <p:nvPr/>
        </p:nvGrpSpPr>
        <p:grpSpPr>
          <a:xfrm rot="5400000">
            <a:off x="2288493" y="1665957"/>
            <a:ext cx="650345" cy="325248"/>
            <a:chOff x="4190675" y="2636275"/>
            <a:chExt cx="324475" cy="162275"/>
          </a:xfrm>
        </p:grpSpPr>
        <p:sp>
          <p:nvSpPr>
            <p:cNvPr id="13994" name="Google Shape;13994;p35"/>
            <p:cNvSpPr/>
            <p:nvPr/>
          </p:nvSpPr>
          <p:spPr>
            <a:xfrm>
              <a:off x="432587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5" name="Google Shape;13995;p35"/>
            <p:cNvSpPr/>
            <p:nvPr/>
          </p:nvSpPr>
          <p:spPr>
            <a:xfrm>
              <a:off x="4352900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6" name="Google Shape;13996;p35"/>
            <p:cNvSpPr/>
            <p:nvPr/>
          </p:nvSpPr>
          <p:spPr>
            <a:xfrm>
              <a:off x="437995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7" name="Google Shape;13997;p35"/>
            <p:cNvSpPr/>
            <p:nvPr/>
          </p:nvSpPr>
          <p:spPr>
            <a:xfrm>
              <a:off x="440697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8" name="Google Shape;13998;p35"/>
            <p:cNvSpPr/>
            <p:nvPr/>
          </p:nvSpPr>
          <p:spPr>
            <a:xfrm>
              <a:off x="443402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9" name="Google Shape;13999;p35"/>
            <p:cNvSpPr/>
            <p:nvPr/>
          </p:nvSpPr>
          <p:spPr>
            <a:xfrm>
              <a:off x="4461050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0" name="Google Shape;14000;p35"/>
            <p:cNvSpPr/>
            <p:nvPr/>
          </p:nvSpPr>
          <p:spPr>
            <a:xfrm>
              <a:off x="448810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1" name="Google Shape;14001;p35"/>
            <p:cNvSpPr/>
            <p:nvPr/>
          </p:nvSpPr>
          <p:spPr>
            <a:xfrm>
              <a:off x="432587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2" name="Google Shape;14002;p35"/>
            <p:cNvSpPr/>
            <p:nvPr/>
          </p:nvSpPr>
          <p:spPr>
            <a:xfrm>
              <a:off x="4352900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3" name="Google Shape;14003;p35"/>
            <p:cNvSpPr/>
            <p:nvPr/>
          </p:nvSpPr>
          <p:spPr>
            <a:xfrm>
              <a:off x="437995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4" name="Google Shape;14004;p35"/>
            <p:cNvSpPr/>
            <p:nvPr/>
          </p:nvSpPr>
          <p:spPr>
            <a:xfrm>
              <a:off x="440697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5" name="Google Shape;14005;p35"/>
            <p:cNvSpPr/>
            <p:nvPr/>
          </p:nvSpPr>
          <p:spPr>
            <a:xfrm>
              <a:off x="443402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6" name="Google Shape;14006;p35"/>
            <p:cNvSpPr/>
            <p:nvPr/>
          </p:nvSpPr>
          <p:spPr>
            <a:xfrm>
              <a:off x="4461050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7" name="Google Shape;14007;p35"/>
            <p:cNvSpPr/>
            <p:nvPr/>
          </p:nvSpPr>
          <p:spPr>
            <a:xfrm>
              <a:off x="448810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8" name="Google Shape;14008;p35"/>
            <p:cNvSpPr/>
            <p:nvPr/>
          </p:nvSpPr>
          <p:spPr>
            <a:xfrm>
              <a:off x="4379950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9" name="Google Shape;14009;p35"/>
            <p:cNvSpPr/>
            <p:nvPr/>
          </p:nvSpPr>
          <p:spPr>
            <a:xfrm>
              <a:off x="4434025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0" name="Google Shape;14010;p35"/>
            <p:cNvSpPr/>
            <p:nvPr/>
          </p:nvSpPr>
          <p:spPr>
            <a:xfrm>
              <a:off x="4461050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1" name="Google Shape;14011;p35"/>
            <p:cNvSpPr/>
            <p:nvPr/>
          </p:nvSpPr>
          <p:spPr>
            <a:xfrm>
              <a:off x="4217725" y="26362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2" name="Google Shape;14012;p35"/>
            <p:cNvSpPr/>
            <p:nvPr/>
          </p:nvSpPr>
          <p:spPr>
            <a:xfrm>
              <a:off x="4244750" y="26362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3" name="Google Shape;14013;p35"/>
            <p:cNvSpPr/>
            <p:nvPr/>
          </p:nvSpPr>
          <p:spPr>
            <a:xfrm>
              <a:off x="4271800" y="26362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4" name="Google Shape;14014;p35"/>
            <p:cNvSpPr/>
            <p:nvPr/>
          </p:nvSpPr>
          <p:spPr>
            <a:xfrm>
              <a:off x="4190675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5" name="Google Shape;14015;p35"/>
            <p:cNvSpPr/>
            <p:nvPr/>
          </p:nvSpPr>
          <p:spPr>
            <a:xfrm>
              <a:off x="4217725" y="266332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6" name="Google Shape;14016;p35"/>
            <p:cNvSpPr/>
            <p:nvPr/>
          </p:nvSpPr>
          <p:spPr>
            <a:xfrm>
              <a:off x="4244750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7" name="Google Shape;14017;p35"/>
            <p:cNvSpPr/>
            <p:nvPr/>
          </p:nvSpPr>
          <p:spPr>
            <a:xfrm>
              <a:off x="4271800" y="266332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8" name="Google Shape;14018;p35"/>
            <p:cNvSpPr/>
            <p:nvPr/>
          </p:nvSpPr>
          <p:spPr>
            <a:xfrm>
              <a:off x="4298825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9" name="Google Shape;14019;p35"/>
            <p:cNvSpPr/>
            <p:nvPr/>
          </p:nvSpPr>
          <p:spPr>
            <a:xfrm>
              <a:off x="419067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0" name="Google Shape;14020;p35"/>
            <p:cNvSpPr/>
            <p:nvPr/>
          </p:nvSpPr>
          <p:spPr>
            <a:xfrm>
              <a:off x="421772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1" name="Google Shape;14021;p35"/>
            <p:cNvSpPr/>
            <p:nvPr/>
          </p:nvSpPr>
          <p:spPr>
            <a:xfrm>
              <a:off x="427180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2" name="Google Shape;14022;p35"/>
            <p:cNvSpPr/>
            <p:nvPr/>
          </p:nvSpPr>
          <p:spPr>
            <a:xfrm>
              <a:off x="429882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3" name="Google Shape;14023;p35"/>
            <p:cNvSpPr/>
            <p:nvPr/>
          </p:nvSpPr>
          <p:spPr>
            <a:xfrm>
              <a:off x="419067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4" name="Google Shape;14024;p35"/>
            <p:cNvSpPr/>
            <p:nvPr/>
          </p:nvSpPr>
          <p:spPr>
            <a:xfrm>
              <a:off x="421772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5" name="Google Shape;14025;p35"/>
            <p:cNvSpPr/>
            <p:nvPr/>
          </p:nvSpPr>
          <p:spPr>
            <a:xfrm>
              <a:off x="427180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6" name="Google Shape;14026;p35"/>
            <p:cNvSpPr/>
            <p:nvPr/>
          </p:nvSpPr>
          <p:spPr>
            <a:xfrm>
              <a:off x="429882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7" name="Google Shape;14027;p35"/>
            <p:cNvSpPr/>
            <p:nvPr/>
          </p:nvSpPr>
          <p:spPr>
            <a:xfrm>
              <a:off x="4190675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8" name="Google Shape;14028;p35"/>
            <p:cNvSpPr/>
            <p:nvPr/>
          </p:nvSpPr>
          <p:spPr>
            <a:xfrm>
              <a:off x="4217725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9" name="Google Shape;14029;p35"/>
            <p:cNvSpPr/>
            <p:nvPr/>
          </p:nvSpPr>
          <p:spPr>
            <a:xfrm>
              <a:off x="4244750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0" name="Google Shape;14030;p35"/>
            <p:cNvSpPr/>
            <p:nvPr/>
          </p:nvSpPr>
          <p:spPr>
            <a:xfrm>
              <a:off x="4271800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1" name="Google Shape;14031;p35"/>
            <p:cNvSpPr/>
            <p:nvPr/>
          </p:nvSpPr>
          <p:spPr>
            <a:xfrm>
              <a:off x="4298825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2" name="Google Shape;14032;p35"/>
            <p:cNvSpPr/>
            <p:nvPr/>
          </p:nvSpPr>
          <p:spPr>
            <a:xfrm>
              <a:off x="4217725" y="27714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3" name="Google Shape;14033;p35"/>
            <p:cNvSpPr/>
            <p:nvPr/>
          </p:nvSpPr>
          <p:spPr>
            <a:xfrm>
              <a:off x="4244750" y="27714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4" name="Google Shape;14034;p35"/>
            <p:cNvSpPr/>
            <p:nvPr/>
          </p:nvSpPr>
          <p:spPr>
            <a:xfrm>
              <a:off x="4271800" y="27714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35" name="Google Shape;14035;p35"/>
          <p:cNvPicPr preferRelativeResize="0"/>
          <p:nvPr/>
        </p:nvPicPr>
        <p:blipFill rotWithShape="1">
          <a:blip r:embed="rId3">
            <a:alphaModFix/>
          </a:blip>
          <a:srcRect b="10495" l="10377" r="9301" t="8585"/>
          <a:stretch/>
        </p:blipFill>
        <p:spPr>
          <a:xfrm>
            <a:off x="2282625" y="1503401"/>
            <a:ext cx="662095" cy="6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6" name="Google Shape;140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306" y="1157575"/>
            <a:ext cx="662101" cy="109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7" name="Google Shape;140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225" y="3107905"/>
            <a:ext cx="5989450" cy="1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1" name="Shape 1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2" name="Google Shape;14042;p36"/>
          <p:cNvGrpSpPr/>
          <p:nvPr/>
        </p:nvGrpSpPr>
        <p:grpSpPr>
          <a:xfrm>
            <a:off x="1836845" y="891789"/>
            <a:ext cx="5469933" cy="2817627"/>
            <a:chOff x="1783594" y="620894"/>
            <a:chExt cx="5498525" cy="2832356"/>
          </a:xfrm>
        </p:grpSpPr>
        <p:sp>
          <p:nvSpPr>
            <p:cNvPr id="14043" name="Google Shape;14043;p36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8" name="Google Shape;14048;p36"/>
          <p:cNvSpPr txBox="1"/>
          <p:nvPr>
            <p:ph type="title"/>
          </p:nvPr>
        </p:nvSpPr>
        <p:spPr>
          <a:xfrm>
            <a:off x="2157600" y="2864613"/>
            <a:ext cx="4828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–L30 &amp; MatzE_</a:t>
            </a:r>
            <a:endParaRPr/>
          </a:p>
        </p:txBody>
      </p:sp>
      <p:sp>
        <p:nvSpPr>
          <p:cNvPr id="14049" name="Google Shape;14049;p36"/>
          <p:cNvSpPr txBox="1"/>
          <p:nvPr>
            <p:ph idx="2" type="title"/>
          </p:nvPr>
        </p:nvSpPr>
        <p:spPr>
          <a:xfrm>
            <a:off x="2157600" y="1438138"/>
            <a:ext cx="4828800" cy="14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“Danke fürs Mitmachen ;D”</a:t>
            </a:r>
            <a:endParaRPr sz="2600">
              <a:solidFill>
                <a:srgbClr val="0000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afting and Mining! by Slidesgo">
  <a:themeElements>
    <a:clrScheme name="Simple Light">
      <a:dk1>
        <a:srgbClr val="1D1D1B"/>
      </a:dk1>
      <a:lt1>
        <a:srgbClr val="D9DEF8"/>
      </a:lt1>
      <a:dk2>
        <a:srgbClr val="352381"/>
      </a:dk2>
      <a:lt2>
        <a:srgbClr val="99A11F"/>
      </a:lt2>
      <a:accent1>
        <a:srgbClr val="ACBE1F"/>
      </a:accent1>
      <a:accent2>
        <a:srgbClr val="B1AA50"/>
      </a:accent2>
      <a:accent3>
        <a:srgbClr val="FFB229"/>
      </a:accent3>
      <a:accent4>
        <a:srgbClr val="F5D0AD"/>
      </a:accent4>
      <a:accent5>
        <a:srgbClr val="DA2432"/>
      </a:accent5>
      <a:accent6>
        <a:srgbClr val="6B4D34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